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712" r:id="rId3"/>
  </p:sldMasterIdLst>
  <p:notesMasterIdLst>
    <p:notesMasterId r:id="rId19"/>
  </p:notesMasterIdLst>
  <p:sldIdLst>
    <p:sldId id="11560" r:id="rId4"/>
    <p:sldId id="11552" r:id="rId5"/>
    <p:sldId id="11546" r:id="rId6"/>
    <p:sldId id="11547" r:id="rId7"/>
    <p:sldId id="11548" r:id="rId8"/>
    <p:sldId id="11549" r:id="rId9"/>
    <p:sldId id="11551" r:id="rId10"/>
    <p:sldId id="11553" r:id="rId11"/>
    <p:sldId id="11558" r:id="rId12"/>
    <p:sldId id="11554" r:id="rId13"/>
    <p:sldId id="11559" r:id="rId14"/>
    <p:sldId id="11555" r:id="rId15"/>
    <p:sldId id="11561" r:id="rId16"/>
    <p:sldId id="11557" r:id="rId17"/>
    <p:sldId id="115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7" userDrawn="1">
          <p15:clr>
            <a:srgbClr val="A4A3A4"/>
          </p15:clr>
        </p15:guide>
        <p15:guide id="3" pos="574" userDrawn="1">
          <p15:clr>
            <a:srgbClr val="A4A3A4"/>
          </p15:clr>
        </p15:guide>
        <p15:guide id="4" orient="horz" pos="414" userDrawn="1">
          <p15:clr>
            <a:srgbClr val="A4A3A4"/>
          </p15:clr>
        </p15:guide>
        <p15:guide id="5" orient="horz" pos="845" userDrawn="1">
          <p15:clr>
            <a:srgbClr val="A4A3A4"/>
          </p15:clr>
        </p15:guide>
        <p15:guide id="6" orient="horz"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EE2"/>
    <a:srgbClr val="002F6C"/>
    <a:srgbClr val="FF2F6C"/>
    <a:srgbClr val="84ACB6"/>
    <a:srgbClr val="BBD2D7"/>
    <a:srgbClr val="62B9C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A0DD5C-F58D-44D5-87FD-168632E7805D}" v="41" dt="2021-10-15T03:08:05.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5" d="100"/>
          <a:sy n="105" d="100"/>
        </p:scale>
        <p:origin x="750" y="78"/>
      </p:cViewPr>
      <p:guideLst>
        <p:guide orient="horz" pos="3407"/>
        <p:guide pos="574"/>
        <p:guide orient="horz" pos="414"/>
        <p:guide orient="horz" pos="845"/>
        <p:guide orient="horz" pos="28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lyn Chell" userId="cb7167ca04ca7066" providerId="LiveId" clId="{BEA0DD5C-F58D-44D5-87FD-168632E7805D}"/>
    <pc:docChg chg="undo custSel delSld modSld sldOrd modMainMaster">
      <pc:chgData name="Carolyn Chell" userId="cb7167ca04ca7066" providerId="LiveId" clId="{BEA0DD5C-F58D-44D5-87FD-168632E7805D}" dt="2021-10-20T05:43:14.624" v="7608" actId="20577"/>
      <pc:docMkLst>
        <pc:docMk/>
      </pc:docMkLst>
      <pc:sldChg chg="modSp del mod setBg">
        <pc:chgData name="Carolyn Chell" userId="cb7167ca04ca7066" providerId="LiveId" clId="{BEA0DD5C-F58D-44D5-87FD-168632E7805D}" dt="2021-10-14T22:22:11.215" v="3433" actId="2696"/>
        <pc:sldMkLst>
          <pc:docMk/>
          <pc:sldMk cId="813601322" sldId="11529"/>
        </pc:sldMkLst>
        <pc:spChg chg="mod">
          <ac:chgData name="Carolyn Chell" userId="cb7167ca04ca7066" providerId="LiveId" clId="{BEA0DD5C-F58D-44D5-87FD-168632E7805D}" dt="2021-10-14T22:17:07.720" v="3415" actId="207"/>
          <ac:spMkLst>
            <pc:docMk/>
            <pc:sldMk cId="813601322" sldId="11529"/>
            <ac:spMk id="4" creationId="{C831A0F4-4523-4651-A688-641EF2A70BF0}"/>
          </ac:spMkLst>
        </pc:spChg>
        <pc:spChg chg="mod">
          <ac:chgData name="Carolyn Chell" userId="cb7167ca04ca7066" providerId="LiveId" clId="{BEA0DD5C-F58D-44D5-87FD-168632E7805D}" dt="2021-10-14T22:17:07.720" v="3415" actId="207"/>
          <ac:spMkLst>
            <pc:docMk/>
            <pc:sldMk cId="813601322" sldId="11529"/>
            <ac:spMk id="15" creationId="{02649B70-7C07-48AB-872A-0D9EE2640A5B}"/>
          </ac:spMkLst>
        </pc:spChg>
        <pc:spChg chg="mod">
          <ac:chgData name="Carolyn Chell" userId="cb7167ca04ca7066" providerId="LiveId" clId="{BEA0DD5C-F58D-44D5-87FD-168632E7805D}" dt="2021-10-14T22:17:07.720" v="3415" actId="207"/>
          <ac:spMkLst>
            <pc:docMk/>
            <pc:sldMk cId="813601322" sldId="11529"/>
            <ac:spMk id="16" creationId="{1F89721C-6601-4496-B056-5DE39C927BD9}"/>
          </ac:spMkLst>
        </pc:spChg>
      </pc:sldChg>
      <pc:sldChg chg="addSp modSp mod">
        <pc:chgData name="Carolyn Chell" userId="cb7167ca04ca7066" providerId="LiveId" clId="{BEA0DD5C-F58D-44D5-87FD-168632E7805D}" dt="2021-10-20T05:28:16.192" v="7318" actId="20577"/>
        <pc:sldMkLst>
          <pc:docMk/>
          <pc:sldMk cId="5540613" sldId="11546"/>
        </pc:sldMkLst>
        <pc:spChg chg="mod">
          <ac:chgData name="Carolyn Chell" userId="cb7167ca04ca7066" providerId="LiveId" clId="{BEA0DD5C-F58D-44D5-87FD-168632E7805D}" dt="2021-10-15T00:25:17.936" v="6410" actId="20577"/>
          <ac:spMkLst>
            <pc:docMk/>
            <pc:sldMk cId="5540613" sldId="11546"/>
            <ac:spMk id="2" creationId="{CF317036-4421-4EAD-AE0D-089B611266D0}"/>
          </ac:spMkLst>
        </pc:spChg>
        <pc:spChg chg="mod">
          <ac:chgData name="Carolyn Chell" userId="cb7167ca04ca7066" providerId="LiveId" clId="{BEA0DD5C-F58D-44D5-87FD-168632E7805D}" dt="2021-10-20T05:28:16.192" v="7318" actId="20577"/>
          <ac:spMkLst>
            <pc:docMk/>
            <pc:sldMk cId="5540613" sldId="11546"/>
            <ac:spMk id="3" creationId="{2A1F5169-00AC-424F-92D1-640448748D28}"/>
          </ac:spMkLst>
        </pc:spChg>
        <pc:spChg chg="mod">
          <ac:chgData name="Carolyn Chell" userId="cb7167ca04ca7066" providerId="LiveId" clId="{BEA0DD5C-F58D-44D5-87FD-168632E7805D}" dt="2021-10-14T22:31:00.298" v="3456" actId="207"/>
          <ac:spMkLst>
            <pc:docMk/>
            <pc:sldMk cId="5540613" sldId="11546"/>
            <ac:spMk id="4" creationId="{81788958-FD31-45DD-B1D0-CE6EDFCBAC12}"/>
          </ac:spMkLst>
        </pc:spChg>
        <pc:spChg chg="mod">
          <ac:chgData name="Carolyn Chell" userId="cb7167ca04ca7066" providerId="LiveId" clId="{BEA0DD5C-F58D-44D5-87FD-168632E7805D}" dt="2021-10-14T23:13:22.978" v="4097" actId="207"/>
          <ac:spMkLst>
            <pc:docMk/>
            <pc:sldMk cId="5540613" sldId="11546"/>
            <ac:spMk id="5" creationId="{06B4AF99-8C71-4488-BC35-E03A9E3A04CC}"/>
          </ac:spMkLst>
        </pc:spChg>
        <pc:picChg chg="add mod">
          <ac:chgData name="Carolyn Chell" userId="cb7167ca04ca7066" providerId="LiveId" clId="{BEA0DD5C-F58D-44D5-87FD-168632E7805D}" dt="2021-10-15T03:14:21.484" v="7273" actId="1076"/>
          <ac:picMkLst>
            <pc:docMk/>
            <pc:sldMk cId="5540613" sldId="11546"/>
            <ac:picMk id="8" creationId="{19D1F759-B037-4608-90F2-43F6FE3B411D}"/>
          </ac:picMkLst>
        </pc:picChg>
      </pc:sldChg>
      <pc:sldChg chg="addSp modSp mod">
        <pc:chgData name="Carolyn Chell" userId="cb7167ca04ca7066" providerId="LiveId" clId="{BEA0DD5C-F58D-44D5-87FD-168632E7805D}" dt="2021-10-15T03:03:16.804" v="7244" actId="1038"/>
        <pc:sldMkLst>
          <pc:docMk/>
          <pc:sldMk cId="960945709" sldId="11547"/>
        </pc:sldMkLst>
        <pc:spChg chg="mod">
          <ac:chgData name="Carolyn Chell" userId="cb7167ca04ca7066" providerId="LiveId" clId="{BEA0DD5C-F58D-44D5-87FD-168632E7805D}" dt="2021-10-15T00:25:24.808" v="6413" actId="20577"/>
          <ac:spMkLst>
            <pc:docMk/>
            <pc:sldMk cId="960945709" sldId="11547"/>
            <ac:spMk id="2" creationId="{CF317036-4421-4EAD-AE0D-089B611266D0}"/>
          </ac:spMkLst>
        </pc:spChg>
        <pc:spChg chg="mod">
          <ac:chgData name="Carolyn Chell" userId="cb7167ca04ca7066" providerId="LiveId" clId="{BEA0DD5C-F58D-44D5-87FD-168632E7805D}" dt="2021-10-15T00:34:26.738" v="6760" actId="207"/>
          <ac:spMkLst>
            <pc:docMk/>
            <pc:sldMk cId="960945709" sldId="11547"/>
            <ac:spMk id="3" creationId="{2A1F5169-00AC-424F-92D1-640448748D28}"/>
          </ac:spMkLst>
        </pc:spChg>
        <pc:spChg chg="mod">
          <ac:chgData name="Carolyn Chell" userId="cb7167ca04ca7066" providerId="LiveId" clId="{BEA0DD5C-F58D-44D5-87FD-168632E7805D}" dt="2021-10-14T22:31:21.273" v="3457" actId="207"/>
          <ac:spMkLst>
            <pc:docMk/>
            <pc:sldMk cId="960945709" sldId="11547"/>
            <ac:spMk id="4" creationId="{999FE854-6B9A-4BCA-AFA9-0F14CCC775F5}"/>
          </ac:spMkLst>
        </pc:spChg>
        <pc:spChg chg="mod">
          <ac:chgData name="Carolyn Chell" userId="cb7167ca04ca7066" providerId="LiveId" clId="{BEA0DD5C-F58D-44D5-87FD-168632E7805D}" dt="2021-10-14T23:13:29.031" v="4098" actId="207"/>
          <ac:spMkLst>
            <pc:docMk/>
            <pc:sldMk cId="960945709" sldId="11547"/>
            <ac:spMk id="5" creationId="{6E05BBBD-8B8A-4237-95E2-E1540008E5D0}"/>
          </ac:spMkLst>
        </pc:spChg>
        <pc:spChg chg="add mod">
          <ac:chgData name="Carolyn Chell" userId="cb7167ca04ca7066" providerId="LiveId" clId="{BEA0DD5C-F58D-44D5-87FD-168632E7805D}" dt="2021-10-15T03:03:16.804" v="7244" actId="1038"/>
          <ac:spMkLst>
            <pc:docMk/>
            <pc:sldMk cId="960945709" sldId="11547"/>
            <ac:spMk id="7" creationId="{3182106F-D061-42E4-B1C8-B1829B2A5771}"/>
          </ac:spMkLst>
        </pc:spChg>
        <pc:spChg chg="add mod">
          <ac:chgData name="Carolyn Chell" userId="cb7167ca04ca7066" providerId="LiveId" clId="{BEA0DD5C-F58D-44D5-87FD-168632E7805D}" dt="2021-10-15T03:03:16.804" v="7244" actId="1038"/>
          <ac:spMkLst>
            <pc:docMk/>
            <pc:sldMk cId="960945709" sldId="11547"/>
            <ac:spMk id="8" creationId="{F5294C0D-59F3-4E8B-8017-09BB0846B92F}"/>
          </ac:spMkLst>
        </pc:spChg>
        <pc:spChg chg="add mod">
          <ac:chgData name="Carolyn Chell" userId="cb7167ca04ca7066" providerId="LiveId" clId="{BEA0DD5C-F58D-44D5-87FD-168632E7805D}" dt="2021-10-15T03:03:16.804" v="7244" actId="1038"/>
          <ac:spMkLst>
            <pc:docMk/>
            <pc:sldMk cId="960945709" sldId="11547"/>
            <ac:spMk id="9" creationId="{7005B5FD-3776-4ACD-B1BD-7B7AAF083CE0}"/>
          </ac:spMkLst>
        </pc:spChg>
        <pc:spChg chg="add mod">
          <ac:chgData name="Carolyn Chell" userId="cb7167ca04ca7066" providerId="LiveId" clId="{BEA0DD5C-F58D-44D5-87FD-168632E7805D}" dt="2021-10-15T03:03:16.804" v="7244" actId="1038"/>
          <ac:spMkLst>
            <pc:docMk/>
            <pc:sldMk cId="960945709" sldId="11547"/>
            <ac:spMk id="10" creationId="{28FB6A44-5F76-4A81-95AC-35022F110C73}"/>
          </ac:spMkLst>
        </pc:spChg>
        <pc:spChg chg="add mod">
          <ac:chgData name="Carolyn Chell" userId="cb7167ca04ca7066" providerId="LiveId" clId="{BEA0DD5C-F58D-44D5-87FD-168632E7805D}" dt="2021-10-15T03:03:16.804" v="7244" actId="1038"/>
          <ac:spMkLst>
            <pc:docMk/>
            <pc:sldMk cId="960945709" sldId="11547"/>
            <ac:spMk id="11" creationId="{4BA306D4-0BBC-4019-8D3A-64C1694FAAC3}"/>
          </ac:spMkLst>
        </pc:spChg>
        <pc:spChg chg="add mod">
          <ac:chgData name="Carolyn Chell" userId="cb7167ca04ca7066" providerId="LiveId" clId="{BEA0DD5C-F58D-44D5-87FD-168632E7805D}" dt="2021-10-15T03:03:16.804" v="7244" actId="1038"/>
          <ac:spMkLst>
            <pc:docMk/>
            <pc:sldMk cId="960945709" sldId="11547"/>
            <ac:spMk id="12" creationId="{E3529D31-0B05-4515-B33D-E844D8F7A9AF}"/>
          </ac:spMkLst>
        </pc:spChg>
        <pc:spChg chg="add mod">
          <ac:chgData name="Carolyn Chell" userId="cb7167ca04ca7066" providerId="LiveId" clId="{BEA0DD5C-F58D-44D5-87FD-168632E7805D}" dt="2021-10-15T03:03:16.804" v="7244" actId="1038"/>
          <ac:spMkLst>
            <pc:docMk/>
            <pc:sldMk cId="960945709" sldId="11547"/>
            <ac:spMk id="13" creationId="{D18F69C4-EFAB-4B63-8062-6B8C2A7D7811}"/>
          </ac:spMkLst>
        </pc:spChg>
        <pc:spChg chg="add mod">
          <ac:chgData name="Carolyn Chell" userId="cb7167ca04ca7066" providerId="LiveId" clId="{BEA0DD5C-F58D-44D5-87FD-168632E7805D}" dt="2021-10-15T03:03:16.804" v="7244" actId="1038"/>
          <ac:spMkLst>
            <pc:docMk/>
            <pc:sldMk cId="960945709" sldId="11547"/>
            <ac:spMk id="14" creationId="{4A9A0E19-E59B-4C51-9907-CED9B1BA6AD5}"/>
          </ac:spMkLst>
        </pc:spChg>
        <pc:spChg chg="add mod">
          <ac:chgData name="Carolyn Chell" userId="cb7167ca04ca7066" providerId="LiveId" clId="{BEA0DD5C-F58D-44D5-87FD-168632E7805D}" dt="2021-10-15T03:03:16.804" v="7244" actId="1038"/>
          <ac:spMkLst>
            <pc:docMk/>
            <pc:sldMk cId="960945709" sldId="11547"/>
            <ac:spMk id="15" creationId="{D9949C62-08BD-4467-8DBB-B31CA2CB6C3F}"/>
          </ac:spMkLst>
        </pc:spChg>
      </pc:sldChg>
      <pc:sldChg chg="addSp delSp modSp mod">
        <pc:chgData name="Carolyn Chell" userId="cb7167ca04ca7066" providerId="LiveId" clId="{BEA0DD5C-F58D-44D5-87FD-168632E7805D}" dt="2021-10-20T05:31:25.695" v="7333" actId="20577"/>
        <pc:sldMkLst>
          <pc:docMk/>
          <pc:sldMk cId="3460017934" sldId="11548"/>
        </pc:sldMkLst>
        <pc:spChg chg="mod">
          <ac:chgData name="Carolyn Chell" userId="cb7167ca04ca7066" providerId="LiveId" clId="{BEA0DD5C-F58D-44D5-87FD-168632E7805D}" dt="2021-10-15T00:25:32.895" v="6416" actId="20577"/>
          <ac:spMkLst>
            <pc:docMk/>
            <pc:sldMk cId="3460017934" sldId="11548"/>
            <ac:spMk id="2" creationId="{CF317036-4421-4EAD-AE0D-089B611266D0}"/>
          </ac:spMkLst>
        </pc:spChg>
        <pc:spChg chg="mod">
          <ac:chgData name="Carolyn Chell" userId="cb7167ca04ca7066" providerId="LiveId" clId="{BEA0DD5C-F58D-44D5-87FD-168632E7805D}" dt="2021-10-15T00:34:38.848" v="6761" actId="207"/>
          <ac:spMkLst>
            <pc:docMk/>
            <pc:sldMk cId="3460017934" sldId="11548"/>
            <ac:spMk id="3" creationId="{2A1F5169-00AC-424F-92D1-640448748D28}"/>
          </ac:spMkLst>
        </pc:spChg>
        <pc:spChg chg="add del mod">
          <ac:chgData name="Carolyn Chell" userId="cb7167ca04ca7066" providerId="LiveId" clId="{BEA0DD5C-F58D-44D5-87FD-168632E7805D}" dt="2021-10-14T22:44:15.039" v="3879" actId="11529"/>
          <ac:spMkLst>
            <pc:docMk/>
            <pc:sldMk cId="3460017934" sldId="11548"/>
            <ac:spMk id="4" creationId="{0F144501-F2F9-4D09-A200-EF6415C8EBB5}"/>
          </ac:spMkLst>
        </pc:spChg>
        <pc:spChg chg="mod">
          <ac:chgData name="Carolyn Chell" userId="cb7167ca04ca7066" providerId="LiveId" clId="{BEA0DD5C-F58D-44D5-87FD-168632E7805D}" dt="2021-10-14T22:52:41.962" v="3998" actId="1036"/>
          <ac:spMkLst>
            <pc:docMk/>
            <pc:sldMk cId="3460017934" sldId="11548"/>
            <ac:spMk id="5" creationId="{2B2E7789-3B4E-4E39-BFF2-E69E1608F14C}"/>
          </ac:spMkLst>
        </pc:spChg>
        <pc:spChg chg="mod">
          <ac:chgData name="Carolyn Chell" userId="cb7167ca04ca7066" providerId="LiveId" clId="{BEA0DD5C-F58D-44D5-87FD-168632E7805D}" dt="2021-10-14T22:52:41.962" v="3998" actId="1036"/>
          <ac:spMkLst>
            <pc:docMk/>
            <pc:sldMk cId="3460017934" sldId="11548"/>
            <ac:spMk id="8" creationId="{D7E7736B-9C45-41D8-B1C2-9B89410A743B}"/>
          </ac:spMkLst>
        </pc:spChg>
        <pc:spChg chg="add mod">
          <ac:chgData name="Carolyn Chell" userId="cb7167ca04ca7066" providerId="LiveId" clId="{BEA0DD5C-F58D-44D5-87FD-168632E7805D}" dt="2021-10-20T05:31:25.695" v="7333" actId="20577"/>
          <ac:spMkLst>
            <pc:docMk/>
            <pc:sldMk cId="3460017934" sldId="11548"/>
            <ac:spMk id="10" creationId="{9889B3B9-EAF3-4A0A-A2EC-7F7DBDFB2C7F}"/>
          </ac:spMkLst>
        </pc:spChg>
        <pc:cxnChg chg="add mod">
          <ac:chgData name="Carolyn Chell" userId="cb7167ca04ca7066" providerId="LiveId" clId="{BEA0DD5C-F58D-44D5-87FD-168632E7805D}" dt="2021-10-14T22:52:19.461" v="3980" actId="1035"/>
          <ac:cxnSpMkLst>
            <pc:docMk/>
            <pc:sldMk cId="3460017934" sldId="11548"/>
            <ac:cxnSpMk id="9" creationId="{E932FEBD-F776-4960-8218-C744A58BBCA0}"/>
          </ac:cxnSpMkLst>
        </pc:cxnChg>
      </pc:sldChg>
      <pc:sldChg chg="modSp mod">
        <pc:chgData name="Carolyn Chell" userId="cb7167ca04ca7066" providerId="LiveId" clId="{BEA0DD5C-F58D-44D5-87FD-168632E7805D}" dt="2021-10-20T05:27:49.293" v="7316" actId="207"/>
        <pc:sldMkLst>
          <pc:docMk/>
          <pc:sldMk cId="2539033095" sldId="11549"/>
        </pc:sldMkLst>
        <pc:spChg chg="mod">
          <ac:chgData name="Carolyn Chell" userId="cb7167ca04ca7066" providerId="LiveId" clId="{BEA0DD5C-F58D-44D5-87FD-168632E7805D}" dt="2021-10-15T02:52:52.957" v="7093" actId="20577"/>
          <ac:spMkLst>
            <pc:docMk/>
            <pc:sldMk cId="2539033095" sldId="11549"/>
            <ac:spMk id="2" creationId="{CF317036-4421-4EAD-AE0D-089B611266D0}"/>
          </ac:spMkLst>
        </pc:spChg>
        <pc:spChg chg="mod">
          <ac:chgData name="Carolyn Chell" userId="cb7167ca04ca7066" providerId="LiveId" clId="{BEA0DD5C-F58D-44D5-87FD-168632E7805D}" dt="2021-10-20T05:27:49.293" v="7316" actId="207"/>
          <ac:spMkLst>
            <pc:docMk/>
            <pc:sldMk cId="2539033095" sldId="11549"/>
            <ac:spMk id="3" creationId="{2A1F5169-00AC-424F-92D1-640448748D28}"/>
          </ac:spMkLst>
        </pc:spChg>
        <pc:spChg chg="mod">
          <ac:chgData name="Carolyn Chell" userId="cb7167ca04ca7066" providerId="LiveId" clId="{BEA0DD5C-F58D-44D5-87FD-168632E7805D}" dt="2021-10-14T22:45:20.472" v="3884" actId="207"/>
          <ac:spMkLst>
            <pc:docMk/>
            <pc:sldMk cId="2539033095" sldId="11549"/>
            <ac:spMk id="4" creationId="{B02D3008-8397-40F4-A176-EBC320F9F6E4}"/>
          </ac:spMkLst>
        </pc:spChg>
        <pc:spChg chg="mod">
          <ac:chgData name="Carolyn Chell" userId="cb7167ca04ca7066" providerId="LiveId" clId="{BEA0DD5C-F58D-44D5-87FD-168632E7805D}" dt="2021-10-14T22:59:31.216" v="4025" actId="207"/>
          <ac:spMkLst>
            <pc:docMk/>
            <pc:sldMk cId="2539033095" sldId="11549"/>
            <ac:spMk id="5" creationId="{D2303961-5988-4DD9-A0A7-D8EBCDC875A5}"/>
          </ac:spMkLst>
        </pc:spChg>
      </pc:sldChg>
      <pc:sldChg chg="addSp modSp del mod">
        <pc:chgData name="Carolyn Chell" userId="cb7167ca04ca7066" providerId="LiveId" clId="{BEA0DD5C-F58D-44D5-87FD-168632E7805D}" dt="2021-10-15T02:52:58.882" v="7094" actId="2696"/>
        <pc:sldMkLst>
          <pc:docMk/>
          <pc:sldMk cId="516183498" sldId="11550"/>
        </pc:sldMkLst>
        <pc:spChg chg="mod">
          <ac:chgData name="Carolyn Chell" userId="cb7167ca04ca7066" providerId="LiveId" clId="{BEA0DD5C-F58D-44D5-87FD-168632E7805D}" dt="2021-10-15T00:25:46.446" v="6422" actId="20577"/>
          <ac:spMkLst>
            <pc:docMk/>
            <pc:sldMk cId="516183498" sldId="11550"/>
            <ac:spMk id="2" creationId="{CF317036-4421-4EAD-AE0D-089B611266D0}"/>
          </ac:spMkLst>
        </pc:spChg>
        <pc:spChg chg="add mod">
          <ac:chgData name="Carolyn Chell" userId="cb7167ca04ca7066" providerId="LiveId" clId="{BEA0DD5C-F58D-44D5-87FD-168632E7805D}" dt="2021-10-15T02:52:07.150" v="7078" actId="1076"/>
          <ac:spMkLst>
            <pc:docMk/>
            <pc:sldMk cId="516183498" sldId="11550"/>
            <ac:spMk id="3" creationId="{3A6AF3BE-BC78-4DFC-B38F-5A99FA96D2FA}"/>
          </ac:spMkLst>
        </pc:spChg>
        <pc:spChg chg="mod">
          <ac:chgData name="Carolyn Chell" userId="cb7167ca04ca7066" providerId="LiveId" clId="{BEA0DD5C-F58D-44D5-87FD-168632E7805D}" dt="2021-10-14T22:59:19.651" v="4023" actId="207"/>
          <ac:spMkLst>
            <pc:docMk/>
            <pc:sldMk cId="516183498" sldId="11550"/>
            <ac:spMk id="4" creationId="{B37F32A8-6693-48D2-A077-5BEA108731BA}"/>
          </ac:spMkLst>
        </pc:spChg>
        <pc:spChg chg="mod">
          <ac:chgData name="Carolyn Chell" userId="cb7167ca04ca7066" providerId="LiveId" clId="{BEA0DD5C-F58D-44D5-87FD-168632E7805D}" dt="2021-10-14T23:12:47.103" v="4096" actId="207"/>
          <ac:spMkLst>
            <pc:docMk/>
            <pc:sldMk cId="516183498" sldId="11550"/>
            <ac:spMk id="5" creationId="{C230B8F5-861E-4800-BDC8-85856AD6948A}"/>
          </ac:spMkLst>
        </pc:spChg>
      </pc:sldChg>
      <pc:sldChg chg="addSp delSp modSp mod">
        <pc:chgData name="Carolyn Chell" userId="cb7167ca04ca7066" providerId="LiveId" clId="{BEA0DD5C-F58D-44D5-87FD-168632E7805D}" dt="2021-10-15T02:53:06.799" v="7096" actId="20577"/>
        <pc:sldMkLst>
          <pc:docMk/>
          <pc:sldMk cId="3869140088" sldId="11551"/>
        </pc:sldMkLst>
        <pc:spChg chg="mod">
          <ac:chgData name="Carolyn Chell" userId="cb7167ca04ca7066" providerId="LiveId" clId="{BEA0DD5C-F58D-44D5-87FD-168632E7805D}" dt="2021-10-15T02:53:06.799" v="7096" actId="20577"/>
          <ac:spMkLst>
            <pc:docMk/>
            <pc:sldMk cId="3869140088" sldId="11551"/>
            <ac:spMk id="2" creationId="{CF317036-4421-4EAD-AE0D-089B611266D0}"/>
          </ac:spMkLst>
        </pc:spChg>
        <pc:spChg chg="mod">
          <ac:chgData name="Carolyn Chell" userId="cb7167ca04ca7066" providerId="LiveId" clId="{BEA0DD5C-F58D-44D5-87FD-168632E7805D}" dt="2021-10-14T22:58:14.778" v="4018" actId="2711"/>
          <ac:spMkLst>
            <pc:docMk/>
            <pc:sldMk cId="3869140088" sldId="11551"/>
            <ac:spMk id="4" creationId="{F568830A-3FD5-489B-83E3-010719802FA3}"/>
          </ac:spMkLst>
        </pc:spChg>
        <pc:spChg chg="mod">
          <ac:chgData name="Carolyn Chell" userId="cb7167ca04ca7066" providerId="LiveId" clId="{BEA0DD5C-F58D-44D5-87FD-168632E7805D}" dt="2021-10-14T23:13:41.018" v="4099" actId="207"/>
          <ac:spMkLst>
            <pc:docMk/>
            <pc:sldMk cId="3869140088" sldId="11551"/>
            <ac:spMk id="8" creationId="{AB0D9EFA-9C67-4933-939A-517C90944B38}"/>
          </ac:spMkLst>
        </pc:spChg>
        <pc:spChg chg="add mod">
          <ac:chgData name="Carolyn Chell" userId="cb7167ca04ca7066" providerId="LiveId" clId="{BEA0DD5C-F58D-44D5-87FD-168632E7805D}" dt="2021-10-14T23:34:15.221" v="4120" actId="1076"/>
          <ac:spMkLst>
            <pc:docMk/>
            <pc:sldMk cId="3869140088" sldId="11551"/>
            <ac:spMk id="10" creationId="{6540C2D4-770B-4AA0-AF2D-27D11B2FE323}"/>
          </ac:spMkLst>
        </pc:spChg>
        <pc:picChg chg="mod">
          <ac:chgData name="Carolyn Chell" userId="cb7167ca04ca7066" providerId="LiveId" clId="{BEA0DD5C-F58D-44D5-87FD-168632E7805D}" dt="2021-10-15T00:02:01.489" v="4669" actId="14100"/>
          <ac:picMkLst>
            <pc:docMk/>
            <pc:sldMk cId="3869140088" sldId="11551"/>
            <ac:picMk id="5" creationId="{CFF5CE13-9013-42C5-B147-5F97E06EEAFD}"/>
          </ac:picMkLst>
        </pc:picChg>
        <pc:picChg chg="del">
          <ac:chgData name="Carolyn Chell" userId="cb7167ca04ca7066" providerId="LiveId" clId="{BEA0DD5C-F58D-44D5-87FD-168632E7805D}" dt="2021-10-14T03:38:51.689" v="41" actId="478"/>
          <ac:picMkLst>
            <pc:docMk/>
            <pc:sldMk cId="3869140088" sldId="11551"/>
            <ac:picMk id="7" creationId="{FDE62A24-8A0E-43D9-8813-F38869AAEF11}"/>
          </ac:picMkLst>
        </pc:picChg>
      </pc:sldChg>
      <pc:sldChg chg="addSp delSp modSp mod">
        <pc:chgData name="Carolyn Chell" userId="cb7167ca04ca7066" providerId="LiveId" clId="{BEA0DD5C-F58D-44D5-87FD-168632E7805D}" dt="2021-10-15T03:25:01.856" v="7313" actId="20577"/>
        <pc:sldMkLst>
          <pc:docMk/>
          <pc:sldMk cId="1466293945" sldId="11552"/>
        </pc:sldMkLst>
        <pc:spChg chg="mod">
          <ac:chgData name="Carolyn Chell" userId="cb7167ca04ca7066" providerId="LiveId" clId="{BEA0DD5C-F58D-44D5-87FD-168632E7805D}" dt="2021-10-15T00:24:48.813" v="6407" actId="1037"/>
          <ac:spMkLst>
            <pc:docMk/>
            <pc:sldMk cId="1466293945" sldId="11552"/>
            <ac:spMk id="2" creationId="{CF317036-4421-4EAD-AE0D-089B611266D0}"/>
          </ac:spMkLst>
        </pc:spChg>
        <pc:spChg chg="add del mod">
          <ac:chgData name="Carolyn Chell" userId="cb7167ca04ca7066" providerId="LiveId" clId="{BEA0DD5C-F58D-44D5-87FD-168632E7805D}" dt="2021-10-14T22:13:36.065" v="3401" actId="478"/>
          <ac:spMkLst>
            <pc:docMk/>
            <pc:sldMk cId="1466293945" sldId="11552"/>
            <ac:spMk id="3" creationId="{92401002-DC16-48E6-B4A0-12B8D96154A1}"/>
          </ac:spMkLst>
        </pc:spChg>
        <pc:spChg chg="mod">
          <ac:chgData name="Carolyn Chell" userId="cb7167ca04ca7066" providerId="LiveId" clId="{BEA0DD5C-F58D-44D5-87FD-168632E7805D}" dt="2021-10-14T22:30:14.697" v="3452" actId="207"/>
          <ac:spMkLst>
            <pc:docMk/>
            <pc:sldMk cId="1466293945" sldId="11552"/>
            <ac:spMk id="4" creationId="{7F43FECB-976F-4813-8F4F-95704112CBCB}"/>
          </ac:spMkLst>
        </pc:spChg>
        <pc:spChg chg="mod">
          <ac:chgData name="Carolyn Chell" userId="cb7167ca04ca7066" providerId="LiveId" clId="{BEA0DD5C-F58D-44D5-87FD-168632E7805D}" dt="2021-10-14T22:30:20.302" v="3453" actId="207"/>
          <ac:spMkLst>
            <pc:docMk/>
            <pc:sldMk cId="1466293945" sldId="11552"/>
            <ac:spMk id="5" creationId="{6FF003B1-CD1D-41DD-936E-A998251508E1}"/>
          </ac:spMkLst>
        </pc:spChg>
        <pc:spChg chg="add del mod">
          <ac:chgData name="Carolyn Chell" userId="cb7167ca04ca7066" providerId="LiveId" clId="{BEA0DD5C-F58D-44D5-87FD-168632E7805D}" dt="2021-10-14T22:14:11.126" v="3408" actId="478"/>
          <ac:spMkLst>
            <pc:docMk/>
            <pc:sldMk cId="1466293945" sldId="11552"/>
            <ac:spMk id="8" creationId="{E55A2676-297D-4B97-AE30-AD3825EF1001}"/>
          </ac:spMkLst>
        </pc:spChg>
        <pc:graphicFrameChg chg="add del mod modGraphic">
          <ac:chgData name="Carolyn Chell" userId="cb7167ca04ca7066" providerId="LiveId" clId="{BEA0DD5C-F58D-44D5-87FD-168632E7805D}" dt="2021-10-15T03:25:01.856" v="7313" actId="20577"/>
          <ac:graphicFrameMkLst>
            <pc:docMk/>
            <pc:sldMk cId="1466293945" sldId="11552"/>
            <ac:graphicFrameMk id="7" creationId="{AA68B727-28B4-4096-A1B7-47A0AB4C8D09}"/>
          </ac:graphicFrameMkLst>
        </pc:graphicFrameChg>
      </pc:sldChg>
      <pc:sldChg chg="addSp delSp modSp mod">
        <pc:chgData name="Carolyn Chell" userId="cb7167ca04ca7066" providerId="LiveId" clId="{BEA0DD5C-F58D-44D5-87FD-168632E7805D}" dt="2021-10-20T05:36:45.558" v="7572" actId="20577"/>
        <pc:sldMkLst>
          <pc:docMk/>
          <pc:sldMk cId="1002328068" sldId="11553"/>
        </pc:sldMkLst>
        <pc:spChg chg="mod">
          <ac:chgData name="Carolyn Chell" userId="cb7167ca04ca7066" providerId="LiveId" clId="{BEA0DD5C-F58D-44D5-87FD-168632E7805D}" dt="2021-10-15T02:53:13.220" v="7098" actId="20577"/>
          <ac:spMkLst>
            <pc:docMk/>
            <pc:sldMk cId="1002328068" sldId="11553"/>
            <ac:spMk id="2" creationId="{CF317036-4421-4EAD-AE0D-089B611266D0}"/>
          </ac:spMkLst>
        </pc:spChg>
        <pc:spChg chg="mod">
          <ac:chgData name="Carolyn Chell" userId="cb7167ca04ca7066" providerId="LiveId" clId="{BEA0DD5C-F58D-44D5-87FD-168632E7805D}" dt="2021-10-14T23:01:22.062" v="4029" actId="207"/>
          <ac:spMkLst>
            <pc:docMk/>
            <pc:sldMk cId="1002328068" sldId="11553"/>
            <ac:spMk id="3" creationId="{FA00DB37-723B-44E1-AD65-FE0147520ECE}"/>
          </ac:spMkLst>
        </pc:spChg>
        <pc:spChg chg="mod">
          <ac:chgData name="Carolyn Chell" userId="cb7167ca04ca7066" providerId="LiveId" clId="{BEA0DD5C-F58D-44D5-87FD-168632E7805D}" dt="2021-10-14T23:12:23.849" v="4095" actId="207"/>
          <ac:spMkLst>
            <pc:docMk/>
            <pc:sldMk cId="1002328068" sldId="11553"/>
            <ac:spMk id="4" creationId="{44C7CE29-1A0A-4534-8A87-DBA14FEFD015}"/>
          </ac:spMkLst>
        </pc:spChg>
        <pc:spChg chg="add mod">
          <ac:chgData name="Carolyn Chell" userId="cb7167ca04ca7066" providerId="LiveId" clId="{BEA0DD5C-F58D-44D5-87FD-168632E7805D}" dt="2021-10-14T23:01:22.062" v="4029" actId="207"/>
          <ac:spMkLst>
            <pc:docMk/>
            <pc:sldMk cId="1002328068" sldId="11553"/>
            <ac:spMk id="10" creationId="{FC1625CE-F8A2-46E5-A2C4-993A2281B5F0}"/>
          </ac:spMkLst>
        </pc:spChg>
        <pc:spChg chg="add mod">
          <ac:chgData name="Carolyn Chell" userId="cb7167ca04ca7066" providerId="LiveId" clId="{BEA0DD5C-F58D-44D5-87FD-168632E7805D}" dt="2021-10-14T23:01:22.062" v="4029" actId="207"/>
          <ac:spMkLst>
            <pc:docMk/>
            <pc:sldMk cId="1002328068" sldId="11553"/>
            <ac:spMk id="11" creationId="{582B975C-A937-4B43-8E91-F0C2C06B639C}"/>
          </ac:spMkLst>
        </pc:spChg>
        <pc:spChg chg="add del mod">
          <ac:chgData name="Carolyn Chell" userId="cb7167ca04ca7066" providerId="LiveId" clId="{BEA0DD5C-F58D-44D5-87FD-168632E7805D}" dt="2021-10-14T04:09:18.369" v="708"/>
          <ac:spMkLst>
            <pc:docMk/>
            <pc:sldMk cId="1002328068" sldId="11553"/>
            <ac:spMk id="12" creationId="{3AB98AEB-2E75-406D-A1AF-95A80B1F746D}"/>
          </ac:spMkLst>
        </pc:spChg>
        <pc:spChg chg="add del mod">
          <ac:chgData name="Carolyn Chell" userId="cb7167ca04ca7066" providerId="LiveId" clId="{BEA0DD5C-F58D-44D5-87FD-168632E7805D}" dt="2021-10-14T04:10:27.091" v="727"/>
          <ac:spMkLst>
            <pc:docMk/>
            <pc:sldMk cId="1002328068" sldId="11553"/>
            <ac:spMk id="13" creationId="{CA82FAAA-469A-43F0-99EB-011B604F4266}"/>
          </ac:spMkLst>
        </pc:spChg>
        <pc:spChg chg="add mod">
          <ac:chgData name="Carolyn Chell" userId="cb7167ca04ca7066" providerId="LiveId" clId="{BEA0DD5C-F58D-44D5-87FD-168632E7805D}" dt="2021-10-20T05:36:45.558" v="7572" actId="20577"/>
          <ac:spMkLst>
            <pc:docMk/>
            <pc:sldMk cId="1002328068" sldId="11553"/>
            <ac:spMk id="14" creationId="{379135BE-C925-45CF-8F21-A88956B04F1D}"/>
          </ac:spMkLst>
        </pc:spChg>
        <pc:picChg chg="mod modCrop">
          <ac:chgData name="Carolyn Chell" userId="cb7167ca04ca7066" providerId="LiveId" clId="{BEA0DD5C-F58D-44D5-87FD-168632E7805D}" dt="2021-10-14T04:16:50.132" v="1145" actId="1035"/>
          <ac:picMkLst>
            <pc:docMk/>
            <pc:sldMk cId="1002328068" sldId="11553"/>
            <ac:picMk id="8" creationId="{326337C6-F701-4094-9C4F-C11366290C33}"/>
          </ac:picMkLst>
        </pc:picChg>
        <pc:picChg chg="mod modCrop">
          <ac:chgData name="Carolyn Chell" userId="cb7167ca04ca7066" providerId="LiveId" clId="{BEA0DD5C-F58D-44D5-87FD-168632E7805D}" dt="2021-10-14T04:43:32.447" v="1257" actId="14100"/>
          <ac:picMkLst>
            <pc:docMk/>
            <pc:sldMk cId="1002328068" sldId="11553"/>
            <ac:picMk id="9" creationId="{E8D53D98-E90C-44B5-96AF-411697D0983F}"/>
          </ac:picMkLst>
        </pc:picChg>
      </pc:sldChg>
      <pc:sldChg chg="addSp delSp modSp mod">
        <pc:chgData name="Carolyn Chell" userId="cb7167ca04ca7066" providerId="LiveId" clId="{BEA0DD5C-F58D-44D5-87FD-168632E7805D}" dt="2021-10-15T02:53:23.549" v="7102" actId="20577"/>
        <pc:sldMkLst>
          <pc:docMk/>
          <pc:sldMk cId="1166211027" sldId="11554"/>
        </pc:sldMkLst>
        <pc:spChg chg="mod">
          <ac:chgData name="Carolyn Chell" userId="cb7167ca04ca7066" providerId="LiveId" clId="{BEA0DD5C-F58D-44D5-87FD-168632E7805D}" dt="2021-10-14T23:03:33.679" v="4039" actId="207"/>
          <ac:spMkLst>
            <pc:docMk/>
            <pc:sldMk cId="1166211027" sldId="11554"/>
            <ac:spMk id="2" creationId="{FEFA9AF5-6CD8-451B-BAEF-2BB4D1FF5A0C}"/>
          </ac:spMkLst>
        </pc:spChg>
        <pc:spChg chg="mod">
          <ac:chgData name="Carolyn Chell" userId="cb7167ca04ca7066" providerId="LiveId" clId="{BEA0DD5C-F58D-44D5-87FD-168632E7805D}" dt="2021-10-14T23:03:33.679" v="4039" actId="207"/>
          <ac:spMkLst>
            <pc:docMk/>
            <pc:sldMk cId="1166211027" sldId="11554"/>
            <ac:spMk id="3" creationId="{49B7DC2E-14E9-4F99-ACE9-16B8DE9743E1}"/>
          </ac:spMkLst>
        </pc:spChg>
        <pc:spChg chg="mod">
          <ac:chgData name="Carolyn Chell" userId="cb7167ca04ca7066" providerId="LiveId" clId="{BEA0DD5C-F58D-44D5-87FD-168632E7805D}" dt="2021-10-15T02:53:23.549" v="7102" actId="20577"/>
          <ac:spMkLst>
            <pc:docMk/>
            <pc:sldMk cId="1166211027" sldId="11554"/>
            <ac:spMk id="7" creationId="{AFB39843-4A4A-45F0-BE49-A8CA1317B4A3}"/>
          </ac:spMkLst>
        </pc:spChg>
        <pc:spChg chg="add mod">
          <ac:chgData name="Carolyn Chell" userId="cb7167ca04ca7066" providerId="LiveId" clId="{BEA0DD5C-F58D-44D5-87FD-168632E7805D}" dt="2021-10-14T23:04:11.322" v="4042" actId="255"/>
          <ac:spMkLst>
            <pc:docMk/>
            <pc:sldMk cId="1166211027" sldId="11554"/>
            <ac:spMk id="10" creationId="{3DC76FD8-D4C3-4D19-9F86-77CEAE2F6C8B}"/>
          </ac:spMkLst>
        </pc:spChg>
        <pc:picChg chg="del">
          <ac:chgData name="Carolyn Chell" userId="cb7167ca04ca7066" providerId="LiveId" clId="{BEA0DD5C-F58D-44D5-87FD-168632E7805D}" dt="2021-10-14T03:44:19.008" v="189" actId="478"/>
          <ac:picMkLst>
            <pc:docMk/>
            <pc:sldMk cId="1166211027" sldId="11554"/>
            <ac:picMk id="6" creationId="{09DE3F13-CE7C-4C76-9D8C-A42121762DB4}"/>
          </ac:picMkLst>
        </pc:picChg>
        <pc:picChg chg="del">
          <ac:chgData name="Carolyn Chell" userId="cb7167ca04ca7066" providerId="LiveId" clId="{BEA0DD5C-F58D-44D5-87FD-168632E7805D}" dt="2021-10-14T09:57:18.697" v="3356" actId="478"/>
          <ac:picMkLst>
            <pc:docMk/>
            <pc:sldMk cId="1166211027" sldId="11554"/>
            <ac:picMk id="8" creationId="{93DA9BC9-DE57-4D77-B523-78064CF52042}"/>
          </ac:picMkLst>
        </pc:picChg>
        <pc:picChg chg="add mod">
          <ac:chgData name="Carolyn Chell" userId="cb7167ca04ca7066" providerId="LiveId" clId="{BEA0DD5C-F58D-44D5-87FD-168632E7805D}" dt="2021-10-14T09:57:24.152" v="3358" actId="1076"/>
          <ac:picMkLst>
            <pc:docMk/>
            <pc:sldMk cId="1166211027" sldId="11554"/>
            <ac:picMk id="11" creationId="{411AEF9D-1BF6-4DEF-B358-522F15D33B9C}"/>
          </ac:picMkLst>
        </pc:picChg>
      </pc:sldChg>
      <pc:sldChg chg="addSp modSp mod">
        <pc:chgData name="Carolyn Chell" userId="cb7167ca04ca7066" providerId="LiveId" clId="{BEA0DD5C-F58D-44D5-87FD-168632E7805D}" dt="2021-10-15T02:53:41.080" v="7106" actId="20577"/>
        <pc:sldMkLst>
          <pc:docMk/>
          <pc:sldMk cId="2066414755" sldId="11555"/>
        </pc:sldMkLst>
        <pc:spChg chg="mod">
          <ac:chgData name="Carolyn Chell" userId="cb7167ca04ca7066" providerId="LiveId" clId="{BEA0DD5C-F58D-44D5-87FD-168632E7805D}" dt="2021-10-14T23:10:38.993" v="4080" actId="207"/>
          <ac:spMkLst>
            <pc:docMk/>
            <pc:sldMk cId="2066414755" sldId="11555"/>
            <ac:spMk id="3" creationId="{49B7DC2E-14E9-4F99-ACE9-16B8DE9743E1}"/>
          </ac:spMkLst>
        </pc:spChg>
        <pc:spChg chg="mod">
          <ac:chgData name="Carolyn Chell" userId="cb7167ca04ca7066" providerId="LiveId" clId="{BEA0DD5C-F58D-44D5-87FD-168632E7805D}" dt="2021-10-14T23:08:00.862" v="4052" actId="207"/>
          <ac:spMkLst>
            <pc:docMk/>
            <pc:sldMk cId="2066414755" sldId="11555"/>
            <ac:spMk id="4" creationId="{DF0280C5-EEEA-40E2-B747-AA19C0A1E67C}"/>
          </ac:spMkLst>
        </pc:spChg>
        <pc:spChg chg="mod">
          <ac:chgData name="Carolyn Chell" userId="cb7167ca04ca7066" providerId="LiveId" clId="{BEA0DD5C-F58D-44D5-87FD-168632E7805D}" dt="2021-10-15T02:53:41.080" v="7106" actId="20577"/>
          <ac:spMkLst>
            <pc:docMk/>
            <pc:sldMk cId="2066414755" sldId="11555"/>
            <ac:spMk id="7" creationId="{AFB39843-4A4A-45F0-BE49-A8CA1317B4A3}"/>
          </ac:spMkLst>
        </pc:spChg>
        <pc:spChg chg="add mod">
          <ac:chgData name="Carolyn Chell" userId="cb7167ca04ca7066" providerId="LiveId" clId="{BEA0DD5C-F58D-44D5-87FD-168632E7805D}" dt="2021-10-15T00:01:13.350" v="4665" actId="20577"/>
          <ac:spMkLst>
            <pc:docMk/>
            <pc:sldMk cId="2066414755" sldId="11555"/>
            <ac:spMk id="10" creationId="{D3D0BD1A-89CD-4F38-AD90-E3FB26FE592E}"/>
          </ac:spMkLst>
        </pc:spChg>
        <pc:picChg chg="mod">
          <ac:chgData name="Carolyn Chell" userId="cb7167ca04ca7066" providerId="LiveId" clId="{BEA0DD5C-F58D-44D5-87FD-168632E7805D}" dt="2021-10-14T23:31:18.246" v="4106" actId="1076"/>
          <ac:picMkLst>
            <pc:docMk/>
            <pc:sldMk cId="2066414755" sldId="11555"/>
            <ac:picMk id="9" creationId="{81074670-AE68-4523-93D0-560E8F2A2DF3}"/>
          </ac:picMkLst>
        </pc:picChg>
        <pc:picChg chg="add mod">
          <ac:chgData name="Carolyn Chell" userId="cb7167ca04ca7066" providerId="LiveId" clId="{BEA0DD5C-F58D-44D5-87FD-168632E7805D}" dt="2021-10-14T23:31:22.708" v="4116" actId="1036"/>
          <ac:picMkLst>
            <pc:docMk/>
            <pc:sldMk cId="2066414755" sldId="11555"/>
            <ac:picMk id="11" creationId="{4933EC1E-62EA-405A-8CE4-60F0C9CB1BCA}"/>
          </ac:picMkLst>
        </pc:picChg>
      </pc:sldChg>
      <pc:sldChg chg="modSp del mod">
        <pc:chgData name="Carolyn Chell" userId="cb7167ca04ca7066" providerId="LiveId" clId="{BEA0DD5C-F58D-44D5-87FD-168632E7805D}" dt="2021-10-14T23:54:58.840" v="4633" actId="2696"/>
        <pc:sldMkLst>
          <pc:docMk/>
          <pc:sldMk cId="1910428489" sldId="11556"/>
        </pc:sldMkLst>
        <pc:spChg chg="mod">
          <ac:chgData name="Carolyn Chell" userId="cb7167ca04ca7066" providerId="LiveId" clId="{BEA0DD5C-F58D-44D5-87FD-168632E7805D}" dt="2021-10-14T23:10:29.232" v="4079" actId="207"/>
          <ac:spMkLst>
            <pc:docMk/>
            <pc:sldMk cId="1910428489" sldId="11556"/>
            <ac:spMk id="3" creationId="{49B7DC2E-14E9-4F99-ACE9-16B8DE9743E1}"/>
          </ac:spMkLst>
        </pc:spChg>
        <pc:spChg chg="mod">
          <ac:chgData name="Carolyn Chell" userId="cb7167ca04ca7066" providerId="LiveId" clId="{BEA0DD5C-F58D-44D5-87FD-168632E7805D}" dt="2021-10-14T23:08:31.470" v="4054" actId="207"/>
          <ac:spMkLst>
            <pc:docMk/>
            <pc:sldMk cId="1910428489" sldId="11556"/>
            <ac:spMk id="5" creationId="{8F2AFE8D-38A6-4AB4-A5C7-46D65BC2FBF1}"/>
          </ac:spMkLst>
        </pc:spChg>
        <pc:spChg chg="mod">
          <ac:chgData name="Carolyn Chell" userId="cb7167ca04ca7066" providerId="LiveId" clId="{BEA0DD5C-F58D-44D5-87FD-168632E7805D}" dt="2021-10-14T23:08:39.263" v="4055" actId="2711"/>
          <ac:spMkLst>
            <pc:docMk/>
            <pc:sldMk cId="1910428489" sldId="11556"/>
            <ac:spMk id="7" creationId="{AFB39843-4A4A-45F0-BE49-A8CA1317B4A3}"/>
          </ac:spMkLst>
        </pc:spChg>
        <pc:spChg chg="mod">
          <ac:chgData name="Carolyn Chell" userId="cb7167ca04ca7066" providerId="LiveId" clId="{BEA0DD5C-F58D-44D5-87FD-168632E7805D}" dt="2021-10-14T23:08:50.709" v="4063" actId="1035"/>
          <ac:spMkLst>
            <pc:docMk/>
            <pc:sldMk cId="1910428489" sldId="11556"/>
            <ac:spMk id="8" creationId="{5DEC1A21-4CE2-40CF-A481-819FA89C5B3C}"/>
          </ac:spMkLst>
        </pc:spChg>
      </pc:sldChg>
      <pc:sldChg chg="addSp modSp mod">
        <pc:chgData name="Carolyn Chell" userId="cb7167ca04ca7066" providerId="LiveId" clId="{BEA0DD5C-F58D-44D5-87FD-168632E7805D}" dt="2021-10-20T05:43:14.624" v="7608" actId="20577"/>
        <pc:sldMkLst>
          <pc:docMk/>
          <pc:sldMk cId="3300072257" sldId="11557"/>
        </pc:sldMkLst>
        <pc:spChg chg="mod">
          <ac:chgData name="Carolyn Chell" userId="cb7167ca04ca7066" providerId="LiveId" clId="{BEA0DD5C-F58D-44D5-87FD-168632E7805D}" dt="2021-10-14T23:09:15.358" v="4065" actId="207"/>
          <ac:spMkLst>
            <pc:docMk/>
            <pc:sldMk cId="3300072257" sldId="11557"/>
            <ac:spMk id="3" creationId="{49B7DC2E-14E9-4F99-ACE9-16B8DE9743E1}"/>
          </ac:spMkLst>
        </pc:spChg>
        <pc:spChg chg="mod">
          <ac:chgData name="Carolyn Chell" userId="cb7167ca04ca7066" providerId="LiveId" clId="{BEA0DD5C-F58D-44D5-87FD-168632E7805D}" dt="2021-10-15T03:04:10.529" v="7247" actId="6549"/>
          <ac:spMkLst>
            <pc:docMk/>
            <pc:sldMk cId="3300072257" sldId="11557"/>
            <ac:spMk id="4" creationId="{B2E64E6E-D635-4876-8B6B-2A50DD1690FA}"/>
          </ac:spMkLst>
        </pc:spChg>
        <pc:spChg chg="mod">
          <ac:chgData name="Carolyn Chell" userId="cb7167ca04ca7066" providerId="LiveId" clId="{BEA0DD5C-F58D-44D5-87FD-168632E7805D}" dt="2021-10-14T23:09:15.358" v="4065" actId="207"/>
          <ac:spMkLst>
            <pc:docMk/>
            <pc:sldMk cId="3300072257" sldId="11557"/>
            <ac:spMk id="5" creationId="{A0EFA416-2F3D-47EE-9A82-1270B550FE1D}"/>
          </ac:spMkLst>
        </pc:spChg>
        <pc:spChg chg="mod">
          <ac:chgData name="Carolyn Chell" userId="cb7167ca04ca7066" providerId="LiveId" clId="{BEA0DD5C-F58D-44D5-87FD-168632E7805D}" dt="2021-10-15T02:53:52.571" v="7110" actId="20577"/>
          <ac:spMkLst>
            <pc:docMk/>
            <pc:sldMk cId="3300072257" sldId="11557"/>
            <ac:spMk id="7" creationId="{AFB39843-4A4A-45F0-BE49-A8CA1317B4A3}"/>
          </ac:spMkLst>
        </pc:spChg>
        <pc:spChg chg="add mod">
          <ac:chgData name="Carolyn Chell" userId="cb7167ca04ca7066" providerId="LiveId" clId="{BEA0DD5C-F58D-44D5-87FD-168632E7805D}" dt="2021-10-20T05:43:14.624" v="7608" actId="20577"/>
          <ac:spMkLst>
            <pc:docMk/>
            <pc:sldMk cId="3300072257" sldId="11557"/>
            <ac:spMk id="8" creationId="{3A448CA3-6AEF-4BF3-8FD5-110BC6A590C5}"/>
          </ac:spMkLst>
        </pc:spChg>
        <pc:picChg chg="add mod">
          <ac:chgData name="Carolyn Chell" userId="cb7167ca04ca7066" providerId="LiveId" clId="{BEA0DD5C-F58D-44D5-87FD-168632E7805D}" dt="2021-10-15T03:04:36.594" v="7252" actId="1076"/>
          <ac:picMkLst>
            <pc:docMk/>
            <pc:sldMk cId="3300072257" sldId="11557"/>
            <ac:picMk id="6" creationId="{174BF269-D104-47F6-AF15-757F8A1A1162}"/>
          </ac:picMkLst>
        </pc:picChg>
      </pc:sldChg>
      <pc:sldChg chg="addSp delSp modSp mod ord">
        <pc:chgData name="Carolyn Chell" userId="cb7167ca04ca7066" providerId="LiveId" clId="{BEA0DD5C-F58D-44D5-87FD-168632E7805D}" dt="2021-10-20T05:37:09.586" v="7585" actId="1036"/>
        <pc:sldMkLst>
          <pc:docMk/>
          <pc:sldMk cId="2627255906" sldId="11558"/>
        </pc:sldMkLst>
        <pc:spChg chg="mod">
          <ac:chgData name="Carolyn Chell" userId="cb7167ca04ca7066" providerId="LiveId" clId="{BEA0DD5C-F58D-44D5-87FD-168632E7805D}" dt="2021-10-15T02:53:17.580" v="7100" actId="20577"/>
          <ac:spMkLst>
            <pc:docMk/>
            <pc:sldMk cId="2627255906" sldId="11558"/>
            <ac:spMk id="2" creationId="{CF317036-4421-4EAD-AE0D-089B611266D0}"/>
          </ac:spMkLst>
        </pc:spChg>
        <pc:spChg chg="mod">
          <ac:chgData name="Carolyn Chell" userId="cb7167ca04ca7066" providerId="LiveId" clId="{BEA0DD5C-F58D-44D5-87FD-168632E7805D}" dt="2021-10-14T23:03:07.127" v="4036" actId="207"/>
          <ac:spMkLst>
            <pc:docMk/>
            <pc:sldMk cId="2627255906" sldId="11558"/>
            <ac:spMk id="4" creationId="{F568830A-3FD5-489B-83E3-010719802FA3}"/>
          </ac:spMkLst>
        </pc:spChg>
        <pc:spChg chg="mod">
          <ac:chgData name="Carolyn Chell" userId="cb7167ca04ca7066" providerId="LiveId" clId="{BEA0DD5C-F58D-44D5-87FD-168632E7805D}" dt="2021-10-14T23:03:11.568" v="4037" actId="207"/>
          <ac:spMkLst>
            <pc:docMk/>
            <pc:sldMk cId="2627255906" sldId="11558"/>
            <ac:spMk id="8" creationId="{AB0D9EFA-9C67-4933-939A-517C90944B38}"/>
          </ac:spMkLst>
        </pc:spChg>
        <pc:spChg chg="add mod">
          <ac:chgData name="Carolyn Chell" userId="cb7167ca04ca7066" providerId="LiveId" clId="{BEA0DD5C-F58D-44D5-87FD-168632E7805D}" dt="2021-10-20T05:37:00.710" v="7573" actId="1076"/>
          <ac:spMkLst>
            <pc:docMk/>
            <pc:sldMk cId="2627255906" sldId="11558"/>
            <ac:spMk id="9" creationId="{50F88A9B-1E6C-4578-ABF5-17E8AD3CC8F4}"/>
          </ac:spMkLst>
        </pc:spChg>
        <pc:picChg chg="del">
          <ac:chgData name="Carolyn Chell" userId="cb7167ca04ca7066" providerId="LiveId" clId="{BEA0DD5C-F58D-44D5-87FD-168632E7805D}" dt="2021-10-14T03:38:56.183" v="42" actId="478"/>
          <ac:picMkLst>
            <pc:docMk/>
            <pc:sldMk cId="2627255906" sldId="11558"/>
            <ac:picMk id="5" creationId="{CFF5CE13-9013-42C5-B147-5F97E06EEAFD}"/>
          </ac:picMkLst>
        </pc:picChg>
        <pc:picChg chg="mod">
          <ac:chgData name="Carolyn Chell" userId="cb7167ca04ca7066" providerId="LiveId" clId="{BEA0DD5C-F58D-44D5-87FD-168632E7805D}" dt="2021-10-20T05:37:09.586" v="7585" actId="1036"/>
          <ac:picMkLst>
            <pc:docMk/>
            <pc:sldMk cId="2627255906" sldId="11558"/>
            <ac:picMk id="7" creationId="{FDE62A24-8A0E-43D9-8813-F38869AAEF11}"/>
          </ac:picMkLst>
        </pc:picChg>
      </pc:sldChg>
      <pc:sldChg chg="addSp delSp modSp mod">
        <pc:chgData name="Carolyn Chell" userId="cb7167ca04ca7066" providerId="LiveId" clId="{BEA0DD5C-F58D-44D5-87FD-168632E7805D}" dt="2021-10-15T02:53:34.024" v="7104" actId="20577"/>
        <pc:sldMkLst>
          <pc:docMk/>
          <pc:sldMk cId="2938981995" sldId="11559"/>
        </pc:sldMkLst>
        <pc:spChg chg="mod">
          <ac:chgData name="Carolyn Chell" userId="cb7167ca04ca7066" providerId="LiveId" clId="{BEA0DD5C-F58D-44D5-87FD-168632E7805D}" dt="2021-10-14T23:07:25.979" v="4049" actId="207"/>
          <ac:spMkLst>
            <pc:docMk/>
            <pc:sldMk cId="2938981995" sldId="11559"/>
            <ac:spMk id="2" creationId="{FEFA9AF5-6CD8-451B-BAEF-2BB4D1FF5A0C}"/>
          </ac:spMkLst>
        </pc:spChg>
        <pc:spChg chg="mod">
          <ac:chgData name="Carolyn Chell" userId="cb7167ca04ca7066" providerId="LiveId" clId="{BEA0DD5C-F58D-44D5-87FD-168632E7805D}" dt="2021-10-14T23:07:25.979" v="4049" actId="207"/>
          <ac:spMkLst>
            <pc:docMk/>
            <pc:sldMk cId="2938981995" sldId="11559"/>
            <ac:spMk id="3" creationId="{49B7DC2E-14E9-4F99-ACE9-16B8DE9743E1}"/>
          </ac:spMkLst>
        </pc:spChg>
        <pc:spChg chg="mod">
          <ac:chgData name="Carolyn Chell" userId="cb7167ca04ca7066" providerId="LiveId" clId="{BEA0DD5C-F58D-44D5-87FD-168632E7805D}" dt="2021-10-15T02:53:34.024" v="7104" actId="20577"/>
          <ac:spMkLst>
            <pc:docMk/>
            <pc:sldMk cId="2938981995" sldId="11559"/>
            <ac:spMk id="7" creationId="{AFB39843-4A4A-45F0-BE49-A8CA1317B4A3}"/>
          </ac:spMkLst>
        </pc:spChg>
        <pc:spChg chg="add del mod">
          <ac:chgData name="Carolyn Chell" userId="cb7167ca04ca7066" providerId="LiveId" clId="{BEA0DD5C-F58D-44D5-87FD-168632E7805D}" dt="2021-10-14T04:49:26.388" v="1421" actId="478"/>
          <ac:spMkLst>
            <pc:docMk/>
            <pc:sldMk cId="2938981995" sldId="11559"/>
            <ac:spMk id="9" creationId="{345A249F-0487-4367-8F29-6BD8BD648CEA}"/>
          </ac:spMkLst>
        </pc:spChg>
        <pc:spChg chg="add mod">
          <ac:chgData name="Carolyn Chell" userId="cb7167ca04ca7066" providerId="LiveId" clId="{BEA0DD5C-F58D-44D5-87FD-168632E7805D}" dt="2021-10-14T23:10:11.888" v="4078" actId="2711"/>
          <ac:spMkLst>
            <pc:docMk/>
            <pc:sldMk cId="2938981995" sldId="11559"/>
            <ac:spMk id="10" creationId="{70A6886B-77C9-4830-B7B3-7F4113D61A4E}"/>
          </ac:spMkLst>
        </pc:spChg>
        <pc:picChg chg="mod">
          <ac:chgData name="Carolyn Chell" userId="cb7167ca04ca7066" providerId="LiveId" clId="{BEA0DD5C-F58D-44D5-87FD-168632E7805D}" dt="2021-10-15T00:01:34.092" v="4666" actId="1076"/>
          <ac:picMkLst>
            <pc:docMk/>
            <pc:sldMk cId="2938981995" sldId="11559"/>
            <ac:picMk id="6" creationId="{09DE3F13-CE7C-4C76-9D8C-A42121762DB4}"/>
          </ac:picMkLst>
        </pc:picChg>
        <pc:picChg chg="del">
          <ac:chgData name="Carolyn Chell" userId="cb7167ca04ca7066" providerId="LiveId" clId="{BEA0DD5C-F58D-44D5-87FD-168632E7805D}" dt="2021-10-14T03:44:02.855" v="186" actId="478"/>
          <ac:picMkLst>
            <pc:docMk/>
            <pc:sldMk cId="2938981995" sldId="11559"/>
            <ac:picMk id="8" creationId="{93DA9BC9-DE57-4D77-B523-78064CF52042}"/>
          </ac:picMkLst>
        </pc:picChg>
      </pc:sldChg>
      <pc:sldChg chg="addSp delSp modSp mod">
        <pc:chgData name="Carolyn Chell" userId="cb7167ca04ca7066" providerId="LiveId" clId="{BEA0DD5C-F58D-44D5-87FD-168632E7805D}" dt="2021-10-20T05:26:39.215" v="7314" actId="207"/>
        <pc:sldMkLst>
          <pc:docMk/>
          <pc:sldMk cId="3734955787" sldId="11560"/>
        </pc:sldMkLst>
        <pc:spChg chg="add del mod">
          <ac:chgData name="Carolyn Chell" userId="cb7167ca04ca7066" providerId="LiveId" clId="{BEA0DD5C-F58D-44D5-87FD-168632E7805D}" dt="2021-10-14T22:21:26.664" v="3424" actId="478"/>
          <ac:spMkLst>
            <pc:docMk/>
            <pc:sldMk cId="3734955787" sldId="11560"/>
            <ac:spMk id="4" creationId="{07992BCF-2760-4E31-A114-ECD43AF2492F}"/>
          </ac:spMkLst>
        </pc:spChg>
        <pc:spChg chg="add mod">
          <ac:chgData name="Carolyn Chell" userId="cb7167ca04ca7066" providerId="LiveId" clId="{BEA0DD5C-F58D-44D5-87FD-168632E7805D}" dt="2021-10-20T05:26:39.215" v="7314" actId="207"/>
          <ac:spMkLst>
            <pc:docMk/>
            <pc:sldMk cId="3734955787" sldId="11560"/>
            <ac:spMk id="6" creationId="{2E0E2DE5-1319-4A5D-B6EE-FF35AF5833BB}"/>
          </ac:spMkLst>
        </pc:spChg>
        <pc:spChg chg="add mod">
          <ac:chgData name="Carolyn Chell" userId="cb7167ca04ca7066" providerId="LiveId" clId="{BEA0DD5C-F58D-44D5-87FD-168632E7805D}" dt="2021-10-20T05:26:39.215" v="7314" actId="207"/>
          <ac:spMkLst>
            <pc:docMk/>
            <pc:sldMk cId="3734955787" sldId="11560"/>
            <ac:spMk id="7" creationId="{EBD9A706-48BE-4014-A040-402A94449E4E}"/>
          </ac:spMkLst>
        </pc:spChg>
        <pc:spChg chg="add mod">
          <ac:chgData name="Carolyn Chell" userId="cb7167ca04ca7066" providerId="LiveId" clId="{BEA0DD5C-F58D-44D5-87FD-168632E7805D}" dt="2021-10-20T05:26:39.215" v="7314" actId="207"/>
          <ac:spMkLst>
            <pc:docMk/>
            <pc:sldMk cId="3734955787" sldId="11560"/>
            <ac:spMk id="8" creationId="{DB8DEEF1-0E5E-45E3-AA97-DE7967A19DD0}"/>
          </ac:spMkLst>
        </pc:spChg>
        <pc:spChg chg="add del mod">
          <ac:chgData name="Carolyn Chell" userId="cb7167ca04ca7066" providerId="LiveId" clId="{BEA0DD5C-F58D-44D5-87FD-168632E7805D}" dt="2021-10-14T22:21:33.869" v="3426" actId="478"/>
          <ac:spMkLst>
            <pc:docMk/>
            <pc:sldMk cId="3734955787" sldId="11560"/>
            <ac:spMk id="9" creationId="{764B7934-84EF-4096-9AA6-24BFD7B8AFD8}"/>
          </ac:spMkLst>
        </pc:spChg>
        <pc:spChg chg="add del mod">
          <ac:chgData name="Carolyn Chell" userId="cb7167ca04ca7066" providerId="LiveId" clId="{BEA0DD5C-F58D-44D5-87FD-168632E7805D}" dt="2021-10-14T22:22:01.375" v="3431" actId="478"/>
          <ac:spMkLst>
            <pc:docMk/>
            <pc:sldMk cId="3734955787" sldId="11560"/>
            <ac:spMk id="11" creationId="{4FC5956D-B1D5-4090-8389-499EC22A2BE1}"/>
          </ac:spMkLst>
        </pc:spChg>
        <pc:spChg chg="del">
          <ac:chgData name="Carolyn Chell" userId="cb7167ca04ca7066" providerId="LiveId" clId="{BEA0DD5C-F58D-44D5-87FD-168632E7805D}" dt="2021-10-14T22:21:59.802" v="3430" actId="478"/>
          <ac:spMkLst>
            <pc:docMk/>
            <pc:sldMk cId="3734955787" sldId="11560"/>
            <ac:spMk id="14" creationId="{559D6B5B-C6D8-4150-8FE5-14252A385F2F}"/>
          </ac:spMkLst>
        </pc:spChg>
        <pc:spChg chg="del">
          <ac:chgData name="Carolyn Chell" userId="cb7167ca04ca7066" providerId="LiveId" clId="{BEA0DD5C-F58D-44D5-87FD-168632E7805D}" dt="2021-10-14T22:21:23.757" v="3423" actId="478"/>
          <ac:spMkLst>
            <pc:docMk/>
            <pc:sldMk cId="3734955787" sldId="11560"/>
            <ac:spMk id="15" creationId="{02649B70-7C07-48AB-872A-0D9EE2640A5B}"/>
          </ac:spMkLst>
        </pc:spChg>
        <pc:spChg chg="del">
          <ac:chgData name="Carolyn Chell" userId="cb7167ca04ca7066" providerId="LiveId" clId="{BEA0DD5C-F58D-44D5-87FD-168632E7805D}" dt="2021-10-14T22:21:30.910" v="3425" actId="478"/>
          <ac:spMkLst>
            <pc:docMk/>
            <pc:sldMk cId="3734955787" sldId="11560"/>
            <ac:spMk id="16" creationId="{1F89721C-6601-4496-B056-5DE39C927BD9}"/>
          </ac:spMkLst>
        </pc:spChg>
      </pc:sldChg>
      <pc:sldChg chg="addSp modSp mod">
        <pc:chgData name="Carolyn Chell" userId="cb7167ca04ca7066" providerId="LiveId" clId="{BEA0DD5C-F58D-44D5-87FD-168632E7805D}" dt="2021-10-20T05:42:08.408" v="7599" actId="6549"/>
        <pc:sldMkLst>
          <pc:docMk/>
          <pc:sldMk cId="1291833248" sldId="11561"/>
        </pc:sldMkLst>
        <pc:spChg chg="mod">
          <ac:chgData name="Carolyn Chell" userId="cb7167ca04ca7066" providerId="LiveId" clId="{BEA0DD5C-F58D-44D5-87FD-168632E7805D}" dt="2021-10-20T05:42:08.408" v="7599" actId="6549"/>
          <ac:spMkLst>
            <pc:docMk/>
            <pc:sldMk cId="1291833248" sldId="11561"/>
            <ac:spMk id="4" creationId="{B2E64E6E-D635-4876-8B6B-2A50DD1690FA}"/>
          </ac:spMkLst>
        </pc:spChg>
        <pc:spChg chg="mod">
          <ac:chgData name="Carolyn Chell" userId="cb7167ca04ca7066" providerId="LiveId" clId="{BEA0DD5C-F58D-44D5-87FD-168632E7805D}" dt="2021-10-15T02:53:44.707" v="7108" actId="20577"/>
          <ac:spMkLst>
            <pc:docMk/>
            <pc:sldMk cId="1291833248" sldId="11561"/>
            <ac:spMk id="7" creationId="{AFB39843-4A4A-45F0-BE49-A8CA1317B4A3}"/>
          </ac:spMkLst>
        </pc:spChg>
        <pc:picChg chg="add mod">
          <ac:chgData name="Carolyn Chell" userId="cb7167ca04ca7066" providerId="LiveId" clId="{BEA0DD5C-F58D-44D5-87FD-168632E7805D}" dt="2021-10-15T02:56:21.475" v="7141" actId="1076"/>
          <ac:picMkLst>
            <pc:docMk/>
            <pc:sldMk cId="1291833248" sldId="11561"/>
            <ac:picMk id="6" creationId="{E7B5C9E3-C257-4A23-937F-3F71241C309C}"/>
          </ac:picMkLst>
        </pc:picChg>
      </pc:sldChg>
      <pc:sldChg chg="addSp delSp modSp mod">
        <pc:chgData name="Carolyn Chell" userId="cb7167ca04ca7066" providerId="LiveId" clId="{BEA0DD5C-F58D-44D5-87FD-168632E7805D}" dt="2021-10-15T00:35:05.676" v="6763" actId="207"/>
        <pc:sldMkLst>
          <pc:docMk/>
          <pc:sldMk cId="1972158811" sldId="11562"/>
        </pc:sldMkLst>
        <pc:spChg chg="add del mod">
          <ac:chgData name="Carolyn Chell" userId="cb7167ca04ca7066" providerId="LiveId" clId="{BEA0DD5C-F58D-44D5-87FD-168632E7805D}" dt="2021-10-15T00:32:02.855" v="6741" actId="478"/>
          <ac:spMkLst>
            <pc:docMk/>
            <pc:sldMk cId="1972158811" sldId="11562"/>
            <ac:spMk id="2" creationId="{2B5058D8-31C6-4335-A500-A1B917275E5D}"/>
          </ac:spMkLst>
        </pc:spChg>
        <pc:spChg chg="mod">
          <ac:chgData name="Carolyn Chell" userId="cb7167ca04ca7066" providerId="LiveId" clId="{BEA0DD5C-F58D-44D5-87FD-168632E7805D}" dt="2021-10-15T00:35:05.676" v="6763" actId="207"/>
          <ac:spMkLst>
            <pc:docMk/>
            <pc:sldMk cId="1972158811" sldId="11562"/>
            <ac:spMk id="4" creationId="{B2E64E6E-D635-4876-8B6B-2A50DD1690FA}"/>
          </ac:spMkLst>
        </pc:spChg>
        <pc:spChg chg="mod">
          <ac:chgData name="Carolyn Chell" userId="cb7167ca04ca7066" providerId="LiveId" clId="{BEA0DD5C-F58D-44D5-87FD-168632E7805D}" dt="2021-10-15T00:33:03.723" v="6758" actId="20577"/>
          <ac:spMkLst>
            <pc:docMk/>
            <pc:sldMk cId="1972158811" sldId="11562"/>
            <ac:spMk id="7" creationId="{AFB39843-4A4A-45F0-BE49-A8CA1317B4A3}"/>
          </ac:spMkLst>
        </pc:spChg>
      </pc:sldChg>
      <pc:sldMasterChg chg="setBg modSldLayout">
        <pc:chgData name="Carolyn Chell" userId="cb7167ca04ca7066" providerId="LiveId" clId="{BEA0DD5C-F58D-44D5-87FD-168632E7805D}" dt="2021-10-14T22:02:27.132" v="3371"/>
        <pc:sldMasterMkLst>
          <pc:docMk/>
          <pc:sldMasterMk cId="3727532637" sldId="2147483660"/>
        </pc:sldMasterMkLst>
        <pc:sldLayoutChg chg="setBg">
          <pc:chgData name="Carolyn Chell" userId="cb7167ca04ca7066" providerId="LiveId" clId="{BEA0DD5C-F58D-44D5-87FD-168632E7805D}" dt="2021-10-14T22:02:27.132" v="3371"/>
          <pc:sldLayoutMkLst>
            <pc:docMk/>
            <pc:sldMasterMk cId="3727532637" sldId="2147483660"/>
            <pc:sldLayoutMk cId="2765128988" sldId="2147483661"/>
          </pc:sldLayoutMkLst>
        </pc:sldLayoutChg>
        <pc:sldLayoutChg chg="setBg">
          <pc:chgData name="Carolyn Chell" userId="cb7167ca04ca7066" providerId="LiveId" clId="{BEA0DD5C-F58D-44D5-87FD-168632E7805D}" dt="2021-10-14T22:02:27.132" v="3371"/>
          <pc:sldLayoutMkLst>
            <pc:docMk/>
            <pc:sldMasterMk cId="3727532637" sldId="2147483660"/>
            <pc:sldLayoutMk cId="1317638264" sldId="2147483662"/>
          </pc:sldLayoutMkLst>
        </pc:sldLayoutChg>
        <pc:sldLayoutChg chg="setBg">
          <pc:chgData name="Carolyn Chell" userId="cb7167ca04ca7066" providerId="LiveId" clId="{BEA0DD5C-F58D-44D5-87FD-168632E7805D}" dt="2021-10-14T22:02:27.132" v="3371"/>
          <pc:sldLayoutMkLst>
            <pc:docMk/>
            <pc:sldMasterMk cId="3727532637" sldId="2147483660"/>
            <pc:sldLayoutMk cId="3792314954" sldId="2147483663"/>
          </pc:sldLayoutMkLst>
        </pc:sldLayoutChg>
        <pc:sldLayoutChg chg="setBg">
          <pc:chgData name="Carolyn Chell" userId="cb7167ca04ca7066" providerId="LiveId" clId="{BEA0DD5C-F58D-44D5-87FD-168632E7805D}" dt="2021-10-14T22:02:27.132" v="3371"/>
          <pc:sldLayoutMkLst>
            <pc:docMk/>
            <pc:sldMasterMk cId="3727532637" sldId="2147483660"/>
            <pc:sldLayoutMk cId="1323942590" sldId="2147483664"/>
          </pc:sldLayoutMkLst>
        </pc:sldLayoutChg>
        <pc:sldLayoutChg chg="setBg">
          <pc:chgData name="Carolyn Chell" userId="cb7167ca04ca7066" providerId="LiveId" clId="{BEA0DD5C-F58D-44D5-87FD-168632E7805D}" dt="2021-10-14T22:02:27.132" v="3371"/>
          <pc:sldLayoutMkLst>
            <pc:docMk/>
            <pc:sldMasterMk cId="3727532637" sldId="2147483660"/>
            <pc:sldLayoutMk cId="1287205365" sldId="2147483665"/>
          </pc:sldLayoutMkLst>
        </pc:sldLayoutChg>
        <pc:sldLayoutChg chg="setBg">
          <pc:chgData name="Carolyn Chell" userId="cb7167ca04ca7066" providerId="LiveId" clId="{BEA0DD5C-F58D-44D5-87FD-168632E7805D}" dt="2021-10-14T22:02:27.132" v="3371"/>
          <pc:sldLayoutMkLst>
            <pc:docMk/>
            <pc:sldMasterMk cId="3727532637" sldId="2147483660"/>
            <pc:sldLayoutMk cId="718273391" sldId="2147483666"/>
          </pc:sldLayoutMkLst>
        </pc:sldLayoutChg>
        <pc:sldLayoutChg chg="setBg">
          <pc:chgData name="Carolyn Chell" userId="cb7167ca04ca7066" providerId="LiveId" clId="{BEA0DD5C-F58D-44D5-87FD-168632E7805D}" dt="2021-10-14T22:02:27.132" v="3371"/>
          <pc:sldLayoutMkLst>
            <pc:docMk/>
            <pc:sldMasterMk cId="3727532637" sldId="2147483660"/>
            <pc:sldLayoutMk cId="1340505346" sldId="2147483667"/>
          </pc:sldLayoutMkLst>
        </pc:sldLayoutChg>
        <pc:sldLayoutChg chg="setBg">
          <pc:chgData name="Carolyn Chell" userId="cb7167ca04ca7066" providerId="LiveId" clId="{BEA0DD5C-F58D-44D5-87FD-168632E7805D}" dt="2021-10-14T22:02:27.132" v="3371"/>
          <pc:sldLayoutMkLst>
            <pc:docMk/>
            <pc:sldMasterMk cId="3727532637" sldId="2147483660"/>
            <pc:sldLayoutMk cId="2965367798" sldId="2147483668"/>
          </pc:sldLayoutMkLst>
        </pc:sldLayoutChg>
        <pc:sldLayoutChg chg="setBg">
          <pc:chgData name="Carolyn Chell" userId="cb7167ca04ca7066" providerId="LiveId" clId="{BEA0DD5C-F58D-44D5-87FD-168632E7805D}" dt="2021-10-14T22:02:27.132" v="3371"/>
          <pc:sldLayoutMkLst>
            <pc:docMk/>
            <pc:sldMasterMk cId="3727532637" sldId="2147483660"/>
            <pc:sldLayoutMk cId="3306221209" sldId="2147483669"/>
          </pc:sldLayoutMkLst>
        </pc:sldLayoutChg>
        <pc:sldLayoutChg chg="setBg">
          <pc:chgData name="Carolyn Chell" userId="cb7167ca04ca7066" providerId="LiveId" clId="{BEA0DD5C-F58D-44D5-87FD-168632E7805D}" dt="2021-10-14T22:02:27.132" v="3371"/>
          <pc:sldLayoutMkLst>
            <pc:docMk/>
            <pc:sldMasterMk cId="3727532637" sldId="2147483660"/>
            <pc:sldLayoutMk cId="47559420" sldId="2147483670"/>
          </pc:sldLayoutMkLst>
        </pc:sldLayoutChg>
        <pc:sldLayoutChg chg="setBg">
          <pc:chgData name="Carolyn Chell" userId="cb7167ca04ca7066" providerId="LiveId" clId="{BEA0DD5C-F58D-44D5-87FD-168632E7805D}" dt="2021-10-14T22:02:27.132" v="3371"/>
          <pc:sldLayoutMkLst>
            <pc:docMk/>
            <pc:sldMasterMk cId="3727532637" sldId="2147483660"/>
            <pc:sldLayoutMk cId="1276345209" sldId="2147483671"/>
          </pc:sldLayoutMkLst>
        </pc:sldLayoutChg>
        <pc:sldLayoutChg chg="setBg">
          <pc:chgData name="Carolyn Chell" userId="cb7167ca04ca7066" providerId="LiveId" clId="{BEA0DD5C-F58D-44D5-87FD-168632E7805D}" dt="2021-10-14T22:02:27.132" v="3371"/>
          <pc:sldLayoutMkLst>
            <pc:docMk/>
            <pc:sldMasterMk cId="3727532637" sldId="2147483660"/>
            <pc:sldLayoutMk cId="317544889" sldId="2147483672"/>
          </pc:sldLayoutMkLst>
        </pc:sldLayoutChg>
        <pc:sldLayoutChg chg="setBg">
          <pc:chgData name="Carolyn Chell" userId="cb7167ca04ca7066" providerId="LiveId" clId="{BEA0DD5C-F58D-44D5-87FD-168632E7805D}" dt="2021-10-14T22:02:27.132" v="3371"/>
          <pc:sldLayoutMkLst>
            <pc:docMk/>
            <pc:sldMasterMk cId="3727532637" sldId="2147483660"/>
            <pc:sldLayoutMk cId="3683379891" sldId="2147483673"/>
          </pc:sldLayoutMkLst>
        </pc:sldLayoutChg>
        <pc:sldLayoutChg chg="setBg">
          <pc:chgData name="Carolyn Chell" userId="cb7167ca04ca7066" providerId="LiveId" clId="{BEA0DD5C-F58D-44D5-87FD-168632E7805D}" dt="2021-10-14T22:02:27.132" v="3371"/>
          <pc:sldLayoutMkLst>
            <pc:docMk/>
            <pc:sldMasterMk cId="3727532637" sldId="2147483660"/>
            <pc:sldLayoutMk cId="767979874" sldId="2147483674"/>
          </pc:sldLayoutMkLst>
        </pc:sldLayoutChg>
        <pc:sldLayoutChg chg="setBg">
          <pc:chgData name="Carolyn Chell" userId="cb7167ca04ca7066" providerId="LiveId" clId="{BEA0DD5C-F58D-44D5-87FD-168632E7805D}" dt="2021-10-14T22:02:27.132" v="3371"/>
          <pc:sldLayoutMkLst>
            <pc:docMk/>
            <pc:sldMasterMk cId="3727532637" sldId="2147483660"/>
            <pc:sldLayoutMk cId="3743188179" sldId="2147483675"/>
          </pc:sldLayoutMkLst>
        </pc:sldLayoutChg>
        <pc:sldLayoutChg chg="setBg">
          <pc:chgData name="Carolyn Chell" userId="cb7167ca04ca7066" providerId="LiveId" clId="{BEA0DD5C-F58D-44D5-87FD-168632E7805D}" dt="2021-10-14T22:02:27.132" v="3371"/>
          <pc:sldLayoutMkLst>
            <pc:docMk/>
            <pc:sldMasterMk cId="3727532637" sldId="2147483660"/>
            <pc:sldLayoutMk cId="3000371954" sldId="2147483676"/>
          </pc:sldLayoutMkLst>
        </pc:sldLayoutChg>
        <pc:sldLayoutChg chg="setBg">
          <pc:chgData name="Carolyn Chell" userId="cb7167ca04ca7066" providerId="LiveId" clId="{BEA0DD5C-F58D-44D5-87FD-168632E7805D}" dt="2021-10-14T22:02:27.132" v="3371"/>
          <pc:sldLayoutMkLst>
            <pc:docMk/>
            <pc:sldMasterMk cId="3727532637" sldId="2147483660"/>
            <pc:sldLayoutMk cId="2070644688" sldId="2147483677"/>
          </pc:sldLayoutMkLst>
        </pc:sldLayoutChg>
        <pc:sldLayoutChg chg="setBg">
          <pc:chgData name="Carolyn Chell" userId="cb7167ca04ca7066" providerId="LiveId" clId="{BEA0DD5C-F58D-44D5-87FD-168632E7805D}" dt="2021-10-14T22:02:27.132" v="3371"/>
          <pc:sldLayoutMkLst>
            <pc:docMk/>
            <pc:sldMasterMk cId="3727532637" sldId="2147483660"/>
            <pc:sldLayoutMk cId="1734132728" sldId="2147483678"/>
          </pc:sldLayoutMkLst>
        </pc:sldLayoutChg>
        <pc:sldLayoutChg chg="setBg">
          <pc:chgData name="Carolyn Chell" userId="cb7167ca04ca7066" providerId="LiveId" clId="{BEA0DD5C-F58D-44D5-87FD-168632E7805D}" dt="2021-10-14T22:02:27.132" v="3371"/>
          <pc:sldLayoutMkLst>
            <pc:docMk/>
            <pc:sldMasterMk cId="3727532637" sldId="2147483660"/>
            <pc:sldLayoutMk cId="2665129650" sldId="2147483679"/>
          </pc:sldLayoutMkLst>
        </pc:sldLayoutChg>
        <pc:sldLayoutChg chg="setBg">
          <pc:chgData name="Carolyn Chell" userId="cb7167ca04ca7066" providerId="LiveId" clId="{BEA0DD5C-F58D-44D5-87FD-168632E7805D}" dt="2021-10-14T22:02:27.132" v="3371"/>
          <pc:sldLayoutMkLst>
            <pc:docMk/>
            <pc:sldMasterMk cId="3727532637" sldId="2147483660"/>
            <pc:sldLayoutMk cId="1533375705" sldId="2147483680"/>
          </pc:sldLayoutMkLst>
        </pc:sldLayoutChg>
        <pc:sldLayoutChg chg="setBg">
          <pc:chgData name="Carolyn Chell" userId="cb7167ca04ca7066" providerId="LiveId" clId="{BEA0DD5C-F58D-44D5-87FD-168632E7805D}" dt="2021-10-14T22:02:27.132" v="3371"/>
          <pc:sldLayoutMkLst>
            <pc:docMk/>
            <pc:sldMasterMk cId="3727532637" sldId="2147483660"/>
            <pc:sldLayoutMk cId="730425181" sldId="2147483681"/>
          </pc:sldLayoutMkLst>
        </pc:sldLayoutChg>
        <pc:sldLayoutChg chg="setBg">
          <pc:chgData name="Carolyn Chell" userId="cb7167ca04ca7066" providerId="LiveId" clId="{BEA0DD5C-F58D-44D5-87FD-168632E7805D}" dt="2021-10-14T22:02:27.132" v="3371"/>
          <pc:sldLayoutMkLst>
            <pc:docMk/>
            <pc:sldMasterMk cId="3727532637" sldId="2147483660"/>
            <pc:sldLayoutMk cId="3397112789" sldId="2147483682"/>
          </pc:sldLayoutMkLst>
        </pc:sldLayoutChg>
        <pc:sldLayoutChg chg="setBg">
          <pc:chgData name="Carolyn Chell" userId="cb7167ca04ca7066" providerId="LiveId" clId="{BEA0DD5C-F58D-44D5-87FD-168632E7805D}" dt="2021-10-14T22:02:27.132" v="3371"/>
          <pc:sldLayoutMkLst>
            <pc:docMk/>
            <pc:sldMasterMk cId="3727532637" sldId="2147483660"/>
            <pc:sldLayoutMk cId="4077283883" sldId="2147483683"/>
          </pc:sldLayoutMkLst>
        </pc:sldLayoutChg>
        <pc:sldLayoutChg chg="setBg">
          <pc:chgData name="Carolyn Chell" userId="cb7167ca04ca7066" providerId="LiveId" clId="{BEA0DD5C-F58D-44D5-87FD-168632E7805D}" dt="2021-10-14T22:02:27.132" v="3371"/>
          <pc:sldLayoutMkLst>
            <pc:docMk/>
            <pc:sldMasterMk cId="3727532637" sldId="2147483660"/>
            <pc:sldLayoutMk cId="1090692922" sldId="2147483684"/>
          </pc:sldLayoutMkLst>
        </pc:sldLayoutChg>
        <pc:sldLayoutChg chg="setBg">
          <pc:chgData name="Carolyn Chell" userId="cb7167ca04ca7066" providerId="LiveId" clId="{BEA0DD5C-F58D-44D5-87FD-168632E7805D}" dt="2021-10-14T22:02:27.132" v="3371"/>
          <pc:sldLayoutMkLst>
            <pc:docMk/>
            <pc:sldMasterMk cId="3727532637" sldId="2147483660"/>
            <pc:sldLayoutMk cId="3026301363" sldId="2147483685"/>
          </pc:sldLayoutMkLst>
        </pc:sldLayoutChg>
      </pc:sldMasterChg>
      <pc:sldMasterChg chg="setBg modSldLayout">
        <pc:chgData name="Carolyn Chell" userId="cb7167ca04ca7066" providerId="LiveId" clId="{BEA0DD5C-F58D-44D5-87FD-168632E7805D}" dt="2021-10-14T22:02:27.132" v="3371"/>
        <pc:sldMasterMkLst>
          <pc:docMk/>
          <pc:sldMasterMk cId="1967297402" sldId="2147483686"/>
        </pc:sldMasterMkLst>
        <pc:sldLayoutChg chg="setBg">
          <pc:chgData name="Carolyn Chell" userId="cb7167ca04ca7066" providerId="LiveId" clId="{BEA0DD5C-F58D-44D5-87FD-168632E7805D}" dt="2021-10-14T22:02:27.132" v="3371"/>
          <pc:sldLayoutMkLst>
            <pc:docMk/>
            <pc:sldMasterMk cId="1967297402" sldId="2147483686"/>
            <pc:sldLayoutMk cId="2954296437" sldId="2147483687"/>
          </pc:sldLayoutMkLst>
        </pc:sldLayoutChg>
        <pc:sldLayoutChg chg="setBg">
          <pc:chgData name="Carolyn Chell" userId="cb7167ca04ca7066" providerId="LiveId" clId="{BEA0DD5C-F58D-44D5-87FD-168632E7805D}" dt="2021-10-14T22:02:27.132" v="3371"/>
          <pc:sldLayoutMkLst>
            <pc:docMk/>
            <pc:sldMasterMk cId="1967297402" sldId="2147483686"/>
            <pc:sldLayoutMk cId="2684218985" sldId="2147483688"/>
          </pc:sldLayoutMkLst>
        </pc:sldLayoutChg>
        <pc:sldLayoutChg chg="modSp mod setBg">
          <pc:chgData name="Carolyn Chell" userId="cb7167ca04ca7066" providerId="LiveId" clId="{BEA0DD5C-F58D-44D5-87FD-168632E7805D}" dt="2021-10-14T22:02:27.132" v="3371"/>
          <pc:sldLayoutMkLst>
            <pc:docMk/>
            <pc:sldMasterMk cId="1967297402" sldId="2147483686"/>
            <pc:sldLayoutMk cId="443624198" sldId="2147483689"/>
          </pc:sldLayoutMkLst>
          <pc:cxnChg chg="mod">
            <ac:chgData name="Carolyn Chell" userId="cb7167ca04ca7066" providerId="LiveId" clId="{BEA0DD5C-F58D-44D5-87FD-168632E7805D}" dt="2021-10-14T21:58:25.473" v="3364" actId="208"/>
            <ac:cxnSpMkLst>
              <pc:docMk/>
              <pc:sldMasterMk cId="1967297402" sldId="2147483686"/>
              <pc:sldLayoutMk cId="443624198" sldId="2147483689"/>
              <ac:cxnSpMk id="11" creationId="{1C37FA3B-CD0E-4369-B448-2E0563EF850D}"/>
            </ac:cxnSpMkLst>
          </pc:cxnChg>
        </pc:sldLayoutChg>
        <pc:sldLayoutChg chg="setBg">
          <pc:chgData name="Carolyn Chell" userId="cb7167ca04ca7066" providerId="LiveId" clId="{BEA0DD5C-F58D-44D5-87FD-168632E7805D}" dt="2021-10-14T22:02:27.132" v="3371"/>
          <pc:sldLayoutMkLst>
            <pc:docMk/>
            <pc:sldMasterMk cId="1967297402" sldId="2147483686"/>
            <pc:sldLayoutMk cId="3039727884" sldId="2147483690"/>
          </pc:sldLayoutMkLst>
        </pc:sldLayoutChg>
        <pc:sldLayoutChg chg="setBg">
          <pc:chgData name="Carolyn Chell" userId="cb7167ca04ca7066" providerId="LiveId" clId="{BEA0DD5C-F58D-44D5-87FD-168632E7805D}" dt="2021-10-14T22:02:27.132" v="3371"/>
          <pc:sldLayoutMkLst>
            <pc:docMk/>
            <pc:sldMasterMk cId="1967297402" sldId="2147483686"/>
            <pc:sldLayoutMk cId="2192282944" sldId="2147483691"/>
          </pc:sldLayoutMkLst>
        </pc:sldLayoutChg>
        <pc:sldLayoutChg chg="setBg">
          <pc:chgData name="Carolyn Chell" userId="cb7167ca04ca7066" providerId="LiveId" clId="{BEA0DD5C-F58D-44D5-87FD-168632E7805D}" dt="2021-10-14T22:02:27.132" v="3371"/>
          <pc:sldLayoutMkLst>
            <pc:docMk/>
            <pc:sldMasterMk cId="1967297402" sldId="2147483686"/>
            <pc:sldLayoutMk cId="2901662981" sldId="2147483692"/>
          </pc:sldLayoutMkLst>
        </pc:sldLayoutChg>
        <pc:sldLayoutChg chg="setBg">
          <pc:chgData name="Carolyn Chell" userId="cb7167ca04ca7066" providerId="LiveId" clId="{BEA0DD5C-F58D-44D5-87FD-168632E7805D}" dt="2021-10-14T22:02:27.132" v="3371"/>
          <pc:sldLayoutMkLst>
            <pc:docMk/>
            <pc:sldMasterMk cId="1967297402" sldId="2147483686"/>
            <pc:sldLayoutMk cId="446162111" sldId="2147483693"/>
          </pc:sldLayoutMkLst>
        </pc:sldLayoutChg>
        <pc:sldLayoutChg chg="setBg">
          <pc:chgData name="Carolyn Chell" userId="cb7167ca04ca7066" providerId="LiveId" clId="{BEA0DD5C-F58D-44D5-87FD-168632E7805D}" dt="2021-10-14T22:02:27.132" v="3371"/>
          <pc:sldLayoutMkLst>
            <pc:docMk/>
            <pc:sldMasterMk cId="1967297402" sldId="2147483686"/>
            <pc:sldLayoutMk cId="2319835406" sldId="2147483694"/>
          </pc:sldLayoutMkLst>
        </pc:sldLayoutChg>
        <pc:sldLayoutChg chg="setBg">
          <pc:chgData name="Carolyn Chell" userId="cb7167ca04ca7066" providerId="LiveId" clId="{BEA0DD5C-F58D-44D5-87FD-168632E7805D}" dt="2021-10-14T22:02:27.132" v="3371"/>
          <pc:sldLayoutMkLst>
            <pc:docMk/>
            <pc:sldMasterMk cId="1967297402" sldId="2147483686"/>
            <pc:sldLayoutMk cId="1066360108" sldId="2147483695"/>
          </pc:sldLayoutMkLst>
        </pc:sldLayoutChg>
        <pc:sldLayoutChg chg="setBg">
          <pc:chgData name="Carolyn Chell" userId="cb7167ca04ca7066" providerId="LiveId" clId="{BEA0DD5C-F58D-44D5-87FD-168632E7805D}" dt="2021-10-14T22:02:27.132" v="3371"/>
          <pc:sldLayoutMkLst>
            <pc:docMk/>
            <pc:sldMasterMk cId="1967297402" sldId="2147483686"/>
            <pc:sldLayoutMk cId="2940793044" sldId="2147483696"/>
          </pc:sldLayoutMkLst>
        </pc:sldLayoutChg>
        <pc:sldLayoutChg chg="setBg">
          <pc:chgData name="Carolyn Chell" userId="cb7167ca04ca7066" providerId="LiveId" clId="{BEA0DD5C-F58D-44D5-87FD-168632E7805D}" dt="2021-10-14T22:02:27.132" v="3371"/>
          <pc:sldLayoutMkLst>
            <pc:docMk/>
            <pc:sldMasterMk cId="1967297402" sldId="2147483686"/>
            <pc:sldLayoutMk cId="3075912288" sldId="2147483697"/>
          </pc:sldLayoutMkLst>
        </pc:sldLayoutChg>
        <pc:sldLayoutChg chg="setBg">
          <pc:chgData name="Carolyn Chell" userId="cb7167ca04ca7066" providerId="LiveId" clId="{BEA0DD5C-F58D-44D5-87FD-168632E7805D}" dt="2021-10-14T22:02:27.132" v="3371"/>
          <pc:sldLayoutMkLst>
            <pc:docMk/>
            <pc:sldMasterMk cId="1967297402" sldId="2147483686"/>
            <pc:sldLayoutMk cId="1721872366" sldId="2147483698"/>
          </pc:sldLayoutMkLst>
        </pc:sldLayoutChg>
        <pc:sldLayoutChg chg="setBg">
          <pc:chgData name="Carolyn Chell" userId="cb7167ca04ca7066" providerId="LiveId" clId="{BEA0DD5C-F58D-44D5-87FD-168632E7805D}" dt="2021-10-14T22:02:27.132" v="3371"/>
          <pc:sldLayoutMkLst>
            <pc:docMk/>
            <pc:sldMasterMk cId="1967297402" sldId="2147483686"/>
            <pc:sldLayoutMk cId="715347766" sldId="2147483699"/>
          </pc:sldLayoutMkLst>
        </pc:sldLayoutChg>
        <pc:sldLayoutChg chg="setBg">
          <pc:chgData name="Carolyn Chell" userId="cb7167ca04ca7066" providerId="LiveId" clId="{BEA0DD5C-F58D-44D5-87FD-168632E7805D}" dt="2021-10-14T22:02:27.132" v="3371"/>
          <pc:sldLayoutMkLst>
            <pc:docMk/>
            <pc:sldMasterMk cId="1967297402" sldId="2147483686"/>
            <pc:sldLayoutMk cId="1084875357" sldId="2147483700"/>
          </pc:sldLayoutMkLst>
        </pc:sldLayoutChg>
        <pc:sldLayoutChg chg="setBg">
          <pc:chgData name="Carolyn Chell" userId="cb7167ca04ca7066" providerId="LiveId" clId="{BEA0DD5C-F58D-44D5-87FD-168632E7805D}" dt="2021-10-14T22:02:27.132" v="3371"/>
          <pc:sldLayoutMkLst>
            <pc:docMk/>
            <pc:sldMasterMk cId="1967297402" sldId="2147483686"/>
            <pc:sldLayoutMk cId="775987677" sldId="2147483701"/>
          </pc:sldLayoutMkLst>
        </pc:sldLayoutChg>
        <pc:sldLayoutChg chg="setBg">
          <pc:chgData name="Carolyn Chell" userId="cb7167ca04ca7066" providerId="LiveId" clId="{BEA0DD5C-F58D-44D5-87FD-168632E7805D}" dt="2021-10-14T22:02:27.132" v="3371"/>
          <pc:sldLayoutMkLst>
            <pc:docMk/>
            <pc:sldMasterMk cId="1967297402" sldId="2147483686"/>
            <pc:sldLayoutMk cId="962743542" sldId="2147483702"/>
          </pc:sldLayoutMkLst>
        </pc:sldLayoutChg>
        <pc:sldLayoutChg chg="setBg">
          <pc:chgData name="Carolyn Chell" userId="cb7167ca04ca7066" providerId="LiveId" clId="{BEA0DD5C-F58D-44D5-87FD-168632E7805D}" dt="2021-10-14T22:02:27.132" v="3371"/>
          <pc:sldLayoutMkLst>
            <pc:docMk/>
            <pc:sldMasterMk cId="1967297402" sldId="2147483686"/>
            <pc:sldLayoutMk cId="2895285763" sldId="2147483703"/>
          </pc:sldLayoutMkLst>
        </pc:sldLayoutChg>
        <pc:sldLayoutChg chg="setBg">
          <pc:chgData name="Carolyn Chell" userId="cb7167ca04ca7066" providerId="LiveId" clId="{BEA0DD5C-F58D-44D5-87FD-168632E7805D}" dt="2021-10-14T22:02:27.132" v="3371"/>
          <pc:sldLayoutMkLst>
            <pc:docMk/>
            <pc:sldMasterMk cId="1967297402" sldId="2147483686"/>
            <pc:sldLayoutMk cId="3150769347" sldId="2147483704"/>
          </pc:sldLayoutMkLst>
        </pc:sldLayoutChg>
        <pc:sldLayoutChg chg="setBg">
          <pc:chgData name="Carolyn Chell" userId="cb7167ca04ca7066" providerId="LiveId" clId="{BEA0DD5C-F58D-44D5-87FD-168632E7805D}" dt="2021-10-14T22:02:27.132" v="3371"/>
          <pc:sldLayoutMkLst>
            <pc:docMk/>
            <pc:sldMasterMk cId="1967297402" sldId="2147483686"/>
            <pc:sldLayoutMk cId="1503303412" sldId="2147483705"/>
          </pc:sldLayoutMkLst>
        </pc:sldLayoutChg>
        <pc:sldLayoutChg chg="setBg">
          <pc:chgData name="Carolyn Chell" userId="cb7167ca04ca7066" providerId="LiveId" clId="{BEA0DD5C-F58D-44D5-87FD-168632E7805D}" dt="2021-10-14T22:02:27.132" v="3371"/>
          <pc:sldLayoutMkLst>
            <pc:docMk/>
            <pc:sldMasterMk cId="1967297402" sldId="2147483686"/>
            <pc:sldLayoutMk cId="4159474860" sldId="2147483706"/>
          </pc:sldLayoutMkLst>
        </pc:sldLayoutChg>
        <pc:sldLayoutChg chg="setBg">
          <pc:chgData name="Carolyn Chell" userId="cb7167ca04ca7066" providerId="LiveId" clId="{BEA0DD5C-F58D-44D5-87FD-168632E7805D}" dt="2021-10-14T22:02:27.132" v="3371"/>
          <pc:sldLayoutMkLst>
            <pc:docMk/>
            <pc:sldMasterMk cId="1967297402" sldId="2147483686"/>
            <pc:sldLayoutMk cId="3515171192" sldId="2147483707"/>
          </pc:sldLayoutMkLst>
        </pc:sldLayoutChg>
        <pc:sldLayoutChg chg="setBg">
          <pc:chgData name="Carolyn Chell" userId="cb7167ca04ca7066" providerId="LiveId" clId="{BEA0DD5C-F58D-44D5-87FD-168632E7805D}" dt="2021-10-14T22:02:27.132" v="3371"/>
          <pc:sldLayoutMkLst>
            <pc:docMk/>
            <pc:sldMasterMk cId="1967297402" sldId="2147483686"/>
            <pc:sldLayoutMk cId="107880154" sldId="2147483708"/>
          </pc:sldLayoutMkLst>
        </pc:sldLayoutChg>
        <pc:sldLayoutChg chg="setBg">
          <pc:chgData name="Carolyn Chell" userId="cb7167ca04ca7066" providerId="LiveId" clId="{BEA0DD5C-F58D-44D5-87FD-168632E7805D}" dt="2021-10-14T22:02:27.132" v="3371"/>
          <pc:sldLayoutMkLst>
            <pc:docMk/>
            <pc:sldMasterMk cId="1967297402" sldId="2147483686"/>
            <pc:sldLayoutMk cId="3515234986" sldId="2147483709"/>
          </pc:sldLayoutMkLst>
        </pc:sldLayoutChg>
        <pc:sldLayoutChg chg="setBg">
          <pc:chgData name="Carolyn Chell" userId="cb7167ca04ca7066" providerId="LiveId" clId="{BEA0DD5C-F58D-44D5-87FD-168632E7805D}" dt="2021-10-14T22:02:27.132" v="3371"/>
          <pc:sldLayoutMkLst>
            <pc:docMk/>
            <pc:sldMasterMk cId="1967297402" sldId="2147483686"/>
            <pc:sldLayoutMk cId="3117649160" sldId="2147483710"/>
          </pc:sldLayoutMkLst>
        </pc:sldLayoutChg>
        <pc:sldLayoutChg chg="setBg">
          <pc:chgData name="Carolyn Chell" userId="cb7167ca04ca7066" providerId="LiveId" clId="{BEA0DD5C-F58D-44D5-87FD-168632E7805D}" dt="2021-10-14T22:02:27.132" v="3371"/>
          <pc:sldLayoutMkLst>
            <pc:docMk/>
            <pc:sldMasterMk cId="1967297402" sldId="2147483686"/>
            <pc:sldLayoutMk cId="3399981760" sldId="2147483711"/>
          </pc:sldLayoutMkLst>
        </pc:sldLayoutChg>
      </pc:sldMasterChg>
      <pc:sldMasterChg chg="modSldLayout">
        <pc:chgData name="Carolyn Chell" userId="cb7167ca04ca7066" providerId="LiveId" clId="{BEA0DD5C-F58D-44D5-87FD-168632E7805D}" dt="2021-10-20T05:26:54.363" v="7315" actId="208"/>
        <pc:sldMasterMkLst>
          <pc:docMk/>
          <pc:sldMasterMk cId="2820127230" sldId="2147483712"/>
        </pc:sldMasterMkLst>
        <pc:sldLayoutChg chg="modSp mod">
          <pc:chgData name="Carolyn Chell" userId="cb7167ca04ca7066" providerId="LiveId" clId="{BEA0DD5C-F58D-44D5-87FD-168632E7805D}" dt="2021-10-20T05:26:54.363" v="7315" actId="208"/>
          <pc:sldLayoutMkLst>
            <pc:docMk/>
            <pc:sldMasterMk cId="2820127230" sldId="2147483712"/>
            <pc:sldLayoutMk cId="4253251964" sldId="2147483715"/>
          </pc:sldLayoutMkLst>
          <pc:cxnChg chg="mod">
            <ac:chgData name="Carolyn Chell" userId="cb7167ca04ca7066" providerId="LiveId" clId="{BEA0DD5C-F58D-44D5-87FD-168632E7805D}" dt="2021-10-20T05:26:54.363" v="7315" actId="208"/>
            <ac:cxnSpMkLst>
              <pc:docMk/>
              <pc:sldMasterMk cId="2820127230" sldId="2147483712"/>
              <pc:sldLayoutMk cId="4253251964" sldId="2147483715"/>
              <ac:cxnSpMk id="11" creationId="{1C37FA3B-CD0E-4369-B448-2E0563EF850D}"/>
            </ac:cxnSpMkLst>
          </pc:cxn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07CD3-F541-44BF-8F37-1AFA899EE1AA}" type="datetimeFigureOut">
              <a:rPr lang="en-AU" smtClean="0"/>
              <a:t>20/10/2021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21434-7094-472A-A29A-B4B5D20273DE}" type="slidenum">
              <a:rPr lang="en-AU" smtClean="0"/>
              <a:t>‹#›</a:t>
            </a:fld>
            <a:endParaRPr lang="en-AU"/>
          </a:p>
        </p:txBody>
      </p:sp>
    </p:spTree>
    <p:extLst>
      <p:ext uri="{BB962C8B-B14F-4D97-AF65-F5344CB8AC3E}">
        <p14:creationId xmlns:p14="http://schemas.microsoft.com/office/powerpoint/2010/main" val="15572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White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8D9349D-5CA8-114F-94A2-F8988BBE01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C54EC20-0D17-2A44-A82C-6D02E6BDD27A}"/>
              </a:ext>
            </a:extLst>
          </p:cNvPr>
          <p:cNvGrpSpPr/>
          <p:nvPr userDrawn="1"/>
        </p:nvGrpSpPr>
        <p:grpSpPr>
          <a:xfrm>
            <a:off x="-1" y="0"/>
            <a:ext cx="114344" cy="6860160"/>
            <a:chOff x="-1" y="0"/>
            <a:chExt cx="85758" cy="5715002"/>
          </a:xfrm>
        </p:grpSpPr>
        <p:sp>
          <p:nvSpPr>
            <p:cNvPr id="22" name="AutoShape 3">
              <a:extLst>
                <a:ext uri="{FF2B5EF4-FFF2-40B4-BE49-F238E27FC236}">
                  <a16:creationId xmlns:a16="http://schemas.microsoft.com/office/drawing/2014/main" id="{D5150C4C-E318-8E46-9623-67BDDD2F8B9D}"/>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3" name="Rectangle 5">
              <a:extLst>
                <a:ext uri="{FF2B5EF4-FFF2-40B4-BE49-F238E27FC236}">
                  <a16:creationId xmlns:a16="http://schemas.microsoft.com/office/drawing/2014/main" id="{5EF55EF2-8917-AF49-BA1E-F321DA152D5D}"/>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4" name="Rectangle 6">
              <a:extLst>
                <a:ext uri="{FF2B5EF4-FFF2-40B4-BE49-F238E27FC236}">
                  <a16:creationId xmlns:a16="http://schemas.microsoft.com/office/drawing/2014/main" id="{7348C7D2-BBAB-9E47-ACA5-CE7963533E03}"/>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5" name="Rectangle 7">
              <a:extLst>
                <a:ext uri="{FF2B5EF4-FFF2-40B4-BE49-F238E27FC236}">
                  <a16:creationId xmlns:a16="http://schemas.microsoft.com/office/drawing/2014/main" id="{9911586B-FDB3-1C42-A620-0838088ED0FA}"/>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6" name="Rectangle 8">
              <a:extLst>
                <a:ext uri="{FF2B5EF4-FFF2-40B4-BE49-F238E27FC236}">
                  <a16:creationId xmlns:a16="http://schemas.microsoft.com/office/drawing/2014/main" id="{2B78BB5B-B4AE-974E-9986-A67B21736FF3}"/>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27" name="Rectangle 9">
              <a:extLst>
                <a:ext uri="{FF2B5EF4-FFF2-40B4-BE49-F238E27FC236}">
                  <a16:creationId xmlns:a16="http://schemas.microsoft.com/office/drawing/2014/main" id="{8C3F05D6-AD44-3047-BDE8-A6317ECCBFC4}"/>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8" name="Rectangle 10">
              <a:extLst>
                <a:ext uri="{FF2B5EF4-FFF2-40B4-BE49-F238E27FC236}">
                  <a16:creationId xmlns:a16="http://schemas.microsoft.com/office/drawing/2014/main" id="{75D25AD5-01FE-E547-85AF-546B91418F81}"/>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spTree>
    <p:extLst>
      <p:ext uri="{BB962C8B-B14F-4D97-AF65-F5344CB8AC3E}">
        <p14:creationId xmlns:p14="http://schemas.microsoft.com/office/powerpoint/2010/main" val="276512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1 Col Left, 3 Col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08C7FA1-26F7-5048-B74A-ABC5D005BC5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3" name="Text Placeholder 14">
            <a:extLst>
              <a:ext uri="{FF2B5EF4-FFF2-40B4-BE49-F238E27FC236}">
                <a16:creationId xmlns:a16="http://schemas.microsoft.com/office/drawing/2014/main" id="{FAAB0DCE-0F3B-4A0A-B185-32D44BC4696D}"/>
              </a:ext>
            </a:extLst>
          </p:cNvPr>
          <p:cNvSpPr>
            <a:spLocks noGrp="1"/>
          </p:cNvSpPr>
          <p:nvPr>
            <p:ph type="body" sz="quarter" idx="15" hasCustomPrompt="1"/>
          </p:nvPr>
        </p:nvSpPr>
        <p:spPr>
          <a:xfrm>
            <a:off x="7153280" y="3861000"/>
            <a:ext cx="1845013"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4" name="Text Placeholder 14">
            <a:extLst>
              <a:ext uri="{FF2B5EF4-FFF2-40B4-BE49-F238E27FC236}">
                <a16:creationId xmlns:a16="http://schemas.microsoft.com/office/drawing/2014/main" id="{2FF317E9-B3BD-42A4-8412-5EA36E091DCB}"/>
              </a:ext>
            </a:extLst>
          </p:cNvPr>
          <p:cNvSpPr>
            <a:spLocks noGrp="1"/>
          </p:cNvSpPr>
          <p:nvPr>
            <p:ph type="body" sz="quarter" idx="16" hasCustomPrompt="1"/>
          </p:nvPr>
        </p:nvSpPr>
        <p:spPr>
          <a:xfrm>
            <a:off x="9578980" y="3861000"/>
            <a:ext cx="1877491"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5" name="Text Placeholder 14">
            <a:extLst>
              <a:ext uri="{FF2B5EF4-FFF2-40B4-BE49-F238E27FC236}">
                <a16:creationId xmlns:a16="http://schemas.microsoft.com/office/drawing/2014/main" id="{744A98B6-A82A-4C22-908A-9C63CB4B4A09}"/>
              </a:ext>
            </a:extLst>
          </p:cNvPr>
          <p:cNvSpPr>
            <a:spLocks noGrp="1"/>
          </p:cNvSpPr>
          <p:nvPr>
            <p:ph type="body" sz="quarter" idx="18" hasCustomPrompt="1"/>
          </p:nvPr>
        </p:nvSpPr>
        <p:spPr>
          <a:xfrm>
            <a:off x="7160692" y="3033600"/>
            <a:ext cx="1848427" cy="611400"/>
          </a:xfrm>
        </p:spPr>
        <p:txBody>
          <a:bodyPr/>
          <a:lstStyle>
            <a:lvl1pPr>
              <a:lnSpc>
                <a:spcPct val="100000"/>
              </a:lnSpc>
              <a:spcAft>
                <a:spcPts val="0"/>
              </a:spcAft>
              <a:defRPr sz="4320">
                <a:solidFill>
                  <a:schemeClr val="tx1"/>
                </a:solidFill>
              </a:defRPr>
            </a:lvl1pPr>
            <a:lvl2pPr>
              <a:defRPr>
                <a:solidFill>
                  <a:schemeClr val="tx1"/>
                </a:solidFill>
              </a:defRPr>
            </a:lvl2pPr>
          </a:lstStyle>
          <a:p>
            <a:pPr lvl="0"/>
            <a:r>
              <a:rPr lang="en-US"/>
              <a:t>«x%»</a:t>
            </a:r>
          </a:p>
        </p:txBody>
      </p:sp>
      <p:sp>
        <p:nvSpPr>
          <p:cNvPr id="16" name="Text Placeholder 14">
            <a:extLst>
              <a:ext uri="{FF2B5EF4-FFF2-40B4-BE49-F238E27FC236}">
                <a16:creationId xmlns:a16="http://schemas.microsoft.com/office/drawing/2014/main" id="{B197DA64-5659-46C2-BC6B-17B5EB0B82DA}"/>
              </a:ext>
            </a:extLst>
          </p:cNvPr>
          <p:cNvSpPr>
            <a:spLocks noGrp="1"/>
          </p:cNvSpPr>
          <p:nvPr>
            <p:ph type="body" sz="quarter" idx="19" hasCustomPrompt="1"/>
          </p:nvPr>
        </p:nvSpPr>
        <p:spPr>
          <a:xfrm>
            <a:off x="9582159" y="3033600"/>
            <a:ext cx="1874349" cy="611400"/>
          </a:xfrm>
        </p:spPr>
        <p:txBody>
          <a:bodyPr/>
          <a:lstStyle>
            <a:lvl1pPr>
              <a:lnSpc>
                <a:spcPct val="100000"/>
              </a:lnSpc>
              <a:spcAft>
                <a:spcPts val="0"/>
              </a:spcAft>
              <a:defRPr sz="4320">
                <a:solidFill>
                  <a:schemeClr val="tx1"/>
                </a:solidFill>
              </a:defRPr>
            </a:lvl1pPr>
            <a:lvl2pPr>
              <a:defRPr>
                <a:solidFill>
                  <a:schemeClr val="tx1"/>
                </a:solidFill>
              </a:defRPr>
            </a:lvl2pPr>
          </a:lstStyle>
          <a:p>
            <a:pPr lvl="0"/>
            <a:r>
              <a:rPr lang="en-US"/>
              <a:t>«x%»</a:t>
            </a:r>
          </a:p>
        </p:txBody>
      </p:sp>
      <p:sp>
        <p:nvSpPr>
          <p:cNvPr id="17" name="Picture Placeholder 23">
            <a:extLst>
              <a:ext uri="{FF2B5EF4-FFF2-40B4-BE49-F238E27FC236}">
                <a16:creationId xmlns:a16="http://schemas.microsoft.com/office/drawing/2014/main" id="{5C72AC13-9EF1-4504-8586-406403B25EAD}"/>
              </a:ext>
            </a:extLst>
          </p:cNvPr>
          <p:cNvSpPr>
            <a:spLocks noGrp="1"/>
          </p:cNvSpPr>
          <p:nvPr>
            <p:ph type="pic" sz="quarter" idx="21" hasCustomPrompt="1"/>
          </p:nvPr>
        </p:nvSpPr>
        <p:spPr>
          <a:xfrm>
            <a:off x="7160691" y="2280780"/>
            <a:ext cx="830400" cy="747360"/>
          </a:xfrm>
        </p:spPr>
        <p:txBody>
          <a:bodyPr/>
          <a:lstStyle>
            <a:lvl1pPr algn="ctr">
              <a:defRPr sz="1080" b="0"/>
            </a:lvl1pPr>
          </a:lstStyle>
          <a:p>
            <a:r>
              <a:rPr lang="en-AU"/>
              <a:t>Add icon</a:t>
            </a:r>
          </a:p>
        </p:txBody>
      </p:sp>
      <p:sp>
        <p:nvSpPr>
          <p:cNvPr id="18" name="Picture Placeholder 23">
            <a:extLst>
              <a:ext uri="{FF2B5EF4-FFF2-40B4-BE49-F238E27FC236}">
                <a16:creationId xmlns:a16="http://schemas.microsoft.com/office/drawing/2014/main" id="{B3F9C9A0-CCFC-470B-A8F2-E2AD2E0EA5CD}"/>
              </a:ext>
            </a:extLst>
          </p:cNvPr>
          <p:cNvSpPr>
            <a:spLocks noGrp="1"/>
          </p:cNvSpPr>
          <p:nvPr>
            <p:ph type="pic" sz="quarter" idx="22" hasCustomPrompt="1"/>
          </p:nvPr>
        </p:nvSpPr>
        <p:spPr>
          <a:xfrm>
            <a:off x="9582157" y="2280780"/>
            <a:ext cx="830400" cy="747360"/>
          </a:xfrm>
        </p:spPr>
        <p:txBody>
          <a:bodyPr/>
          <a:lstStyle>
            <a:lvl1pPr algn="ctr">
              <a:defRPr sz="1080" b="0"/>
            </a:lvl1pPr>
          </a:lstStyle>
          <a:p>
            <a:r>
              <a:rPr lang="en-AU"/>
              <a:t>Add icon</a:t>
            </a:r>
          </a:p>
        </p:txBody>
      </p:sp>
      <p:sp>
        <p:nvSpPr>
          <p:cNvPr id="19" name="Text Placeholder 27">
            <a:extLst>
              <a:ext uri="{FF2B5EF4-FFF2-40B4-BE49-F238E27FC236}">
                <a16:creationId xmlns:a16="http://schemas.microsoft.com/office/drawing/2014/main" id="{B8776205-BBC8-4A8B-93D1-B718ED682951}"/>
              </a:ext>
            </a:extLst>
          </p:cNvPr>
          <p:cNvSpPr>
            <a:spLocks noGrp="1"/>
          </p:cNvSpPr>
          <p:nvPr>
            <p:ph type="body" sz="quarter" idx="24" hasCustomPrompt="1"/>
          </p:nvPr>
        </p:nvSpPr>
        <p:spPr>
          <a:xfrm>
            <a:off x="7149868" y="4389174"/>
            <a:ext cx="1848427" cy="1358016"/>
          </a:xfrm>
        </p:spPr>
        <p:txBody>
          <a:bodyPr/>
          <a:lstStyle>
            <a:lvl1pPr>
              <a:lnSpc>
                <a:spcPts val="1296"/>
              </a:lnSpc>
              <a:defRPr sz="1080" b="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20" name="Text Placeholder 27">
            <a:extLst>
              <a:ext uri="{FF2B5EF4-FFF2-40B4-BE49-F238E27FC236}">
                <a16:creationId xmlns:a16="http://schemas.microsoft.com/office/drawing/2014/main" id="{8DA239D3-E7DE-4CC6-ACB3-BC2BC62EFBA1}"/>
              </a:ext>
            </a:extLst>
          </p:cNvPr>
          <p:cNvSpPr>
            <a:spLocks noGrp="1"/>
          </p:cNvSpPr>
          <p:nvPr>
            <p:ph type="body" sz="quarter" idx="25" hasCustomPrompt="1"/>
          </p:nvPr>
        </p:nvSpPr>
        <p:spPr>
          <a:xfrm>
            <a:off x="9582477" y="4389174"/>
            <a:ext cx="1848427" cy="1358016"/>
          </a:xfrm>
        </p:spPr>
        <p:txBody>
          <a:bodyPr/>
          <a:lstStyle>
            <a:lvl1pPr>
              <a:lnSpc>
                <a:spcPts val="1296"/>
              </a:lnSpc>
              <a:defRPr sz="1080" b="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23" name="Text Placeholder 14">
            <a:extLst>
              <a:ext uri="{FF2B5EF4-FFF2-40B4-BE49-F238E27FC236}">
                <a16:creationId xmlns:a16="http://schemas.microsoft.com/office/drawing/2014/main" id="{3119CDBF-891E-422B-9187-CF986A817C96}"/>
              </a:ext>
            </a:extLst>
          </p:cNvPr>
          <p:cNvSpPr>
            <a:spLocks noGrp="1"/>
          </p:cNvSpPr>
          <p:nvPr>
            <p:ph type="body" sz="quarter" idx="13" hasCustomPrompt="1"/>
          </p:nvPr>
        </p:nvSpPr>
        <p:spPr>
          <a:xfrm>
            <a:off x="946533" y="1801276"/>
            <a:ext cx="2793600" cy="3949724"/>
          </a:xfrm>
        </p:spPr>
        <p:txBody>
          <a:bodyPr/>
          <a:lstStyle>
            <a:lvl1pPr>
              <a:defRPr>
                <a:solidFill>
                  <a:schemeClr val="tx1"/>
                </a:solidFill>
              </a:defRPr>
            </a:lvl1pPr>
            <a:lvl2pPr>
              <a:defRPr baseline="0">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4" name="Text Placeholder 14">
            <a:extLst>
              <a:ext uri="{FF2B5EF4-FFF2-40B4-BE49-F238E27FC236}">
                <a16:creationId xmlns:a16="http://schemas.microsoft.com/office/drawing/2014/main" id="{999A35F8-57FF-41B9-9599-88A940F82026}"/>
              </a:ext>
            </a:extLst>
          </p:cNvPr>
          <p:cNvSpPr>
            <a:spLocks noGrp="1"/>
          </p:cNvSpPr>
          <p:nvPr>
            <p:ph type="body" sz="quarter" idx="14" hasCustomPrompt="1"/>
          </p:nvPr>
        </p:nvSpPr>
        <p:spPr>
          <a:xfrm>
            <a:off x="4730756" y="3861000"/>
            <a:ext cx="1845245"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25" name="Text Placeholder 14">
            <a:extLst>
              <a:ext uri="{FF2B5EF4-FFF2-40B4-BE49-F238E27FC236}">
                <a16:creationId xmlns:a16="http://schemas.microsoft.com/office/drawing/2014/main" id="{824B07C0-7624-4DDA-B6D8-83534CDA4583}"/>
              </a:ext>
            </a:extLst>
          </p:cNvPr>
          <p:cNvSpPr>
            <a:spLocks noGrp="1"/>
          </p:cNvSpPr>
          <p:nvPr>
            <p:ph type="body" sz="quarter" idx="17" hasCustomPrompt="1"/>
          </p:nvPr>
        </p:nvSpPr>
        <p:spPr>
          <a:xfrm>
            <a:off x="4756159" y="3033600"/>
            <a:ext cx="1819845" cy="611400"/>
          </a:xfrm>
        </p:spPr>
        <p:txBody>
          <a:bodyPr/>
          <a:lstStyle>
            <a:lvl1pPr>
              <a:lnSpc>
                <a:spcPct val="100000"/>
              </a:lnSpc>
              <a:spcAft>
                <a:spcPts val="0"/>
              </a:spcAft>
              <a:defRPr sz="4320">
                <a:solidFill>
                  <a:schemeClr val="tx1"/>
                </a:solidFill>
              </a:defRPr>
            </a:lvl1pPr>
            <a:lvl2pPr>
              <a:defRPr>
                <a:solidFill>
                  <a:schemeClr val="tx1"/>
                </a:solidFill>
              </a:defRPr>
            </a:lvl2pPr>
          </a:lstStyle>
          <a:p>
            <a:pPr lvl="0"/>
            <a:r>
              <a:rPr lang="en-US"/>
              <a:t>«x%»</a:t>
            </a:r>
          </a:p>
        </p:txBody>
      </p:sp>
      <p:sp>
        <p:nvSpPr>
          <p:cNvPr id="26" name="Picture Placeholder 23">
            <a:extLst>
              <a:ext uri="{FF2B5EF4-FFF2-40B4-BE49-F238E27FC236}">
                <a16:creationId xmlns:a16="http://schemas.microsoft.com/office/drawing/2014/main" id="{D24ADD3B-E846-4436-AC31-EB02BBD25B9E}"/>
              </a:ext>
            </a:extLst>
          </p:cNvPr>
          <p:cNvSpPr>
            <a:spLocks noGrp="1"/>
          </p:cNvSpPr>
          <p:nvPr>
            <p:ph type="pic" sz="quarter" idx="20" hasCustomPrompt="1"/>
          </p:nvPr>
        </p:nvSpPr>
        <p:spPr>
          <a:xfrm>
            <a:off x="4759000" y="2280780"/>
            <a:ext cx="830400" cy="747360"/>
          </a:xfrm>
        </p:spPr>
        <p:txBody>
          <a:bodyPr/>
          <a:lstStyle>
            <a:lvl1pPr algn="ctr">
              <a:defRPr sz="1080" b="0"/>
            </a:lvl1pPr>
          </a:lstStyle>
          <a:p>
            <a:r>
              <a:rPr lang="en-AU"/>
              <a:t>Add icon</a:t>
            </a:r>
          </a:p>
        </p:txBody>
      </p:sp>
      <p:sp>
        <p:nvSpPr>
          <p:cNvPr id="27" name="Text Placeholder 27">
            <a:extLst>
              <a:ext uri="{FF2B5EF4-FFF2-40B4-BE49-F238E27FC236}">
                <a16:creationId xmlns:a16="http://schemas.microsoft.com/office/drawing/2014/main" id="{6465757B-F66E-4A68-B2E6-C53852A0B5E0}"/>
              </a:ext>
            </a:extLst>
          </p:cNvPr>
          <p:cNvSpPr>
            <a:spLocks noGrp="1"/>
          </p:cNvSpPr>
          <p:nvPr>
            <p:ph type="body" sz="quarter" idx="23" hasCustomPrompt="1"/>
          </p:nvPr>
        </p:nvSpPr>
        <p:spPr>
          <a:xfrm>
            <a:off x="4727576" y="4389174"/>
            <a:ext cx="1848427" cy="1358016"/>
          </a:xfrm>
        </p:spPr>
        <p:txBody>
          <a:bodyPr/>
          <a:lstStyle>
            <a:lvl1pPr>
              <a:lnSpc>
                <a:spcPts val="1296"/>
              </a:lnSpc>
              <a:defRPr sz="1080" b="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29" name="Text Placeholder 12">
            <a:extLst>
              <a:ext uri="{FF2B5EF4-FFF2-40B4-BE49-F238E27FC236}">
                <a16:creationId xmlns:a16="http://schemas.microsoft.com/office/drawing/2014/main" id="{C7A0EF54-58F4-4E19-8769-29F63DAB0EF7}"/>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30" name="Title Placeholder 1">
            <a:extLst>
              <a:ext uri="{FF2B5EF4-FFF2-40B4-BE49-F238E27FC236}">
                <a16:creationId xmlns:a16="http://schemas.microsoft.com/office/drawing/2014/main" id="{09B39A8E-393D-4311-95F9-E3ADB07EA761}"/>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47559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Photo Left, 2 Col Righ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220A739-8ACF-4C0F-ACDB-027E92E5F675}"/>
              </a:ext>
            </a:extLst>
          </p:cNvPr>
          <p:cNvSpPr>
            <a:spLocks noGrp="1"/>
          </p:cNvSpPr>
          <p:nvPr>
            <p:ph type="body" sz="quarter" idx="21"/>
          </p:nvPr>
        </p:nvSpPr>
        <p:spPr>
          <a:xfrm>
            <a:off x="527381" y="1447200"/>
            <a:ext cx="3710400" cy="4583520"/>
          </a:xfrm>
          <a:solidFill>
            <a:srgbClr val="376EE2"/>
          </a:solidFill>
        </p:spPr>
        <p:txBody>
          <a:bodyPr lIns="360000" tIns="288000" rIns="360000" bIns="288000" numCol="1" spcCol="216000"/>
          <a:lstStyle>
            <a:lvl1pPr>
              <a:lnSpc>
                <a:spcPts val="1296"/>
              </a:lnSpc>
              <a:spcBef>
                <a:spcPts val="306"/>
              </a:spcBef>
              <a:defRPr sz="1080">
                <a:noFill/>
              </a:defRPr>
            </a:lvl1pPr>
            <a:lvl2pPr>
              <a:lnSpc>
                <a:spcPts val="1296"/>
              </a:lnSpc>
              <a:defRPr sz="1080">
                <a:solidFill>
                  <a:schemeClr val="bg1"/>
                </a:solidFill>
              </a:defRPr>
            </a:lvl2pPr>
            <a:lvl3pPr>
              <a:lnSpc>
                <a:spcPts val="1296"/>
              </a:lnSpc>
              <a:defRPr sz="1080">
                <a:solidFill>
                  <a:schemeClr val="bg1"/>
                </a:solidFill>
              </a:defRPr>
            </a:lvl3pPr>
            <a:lvl4pPr>
              <a:lnSpc>
                <a:spcPts val="1296"/>
              </a:lnSpc>
              <a:defRPr sz="1080">
                <a:solidFill>
                  <a:schemeClr val="bg1"/>
                </a:solidFill>
              </a:defRPr>
            </a:lvl4pPr>
            <a:lvl5pPr>
              <a:lnSpc>
                <a:spcPts val="1296"/>
              </a:lnSpc>
              <a:defRPr sz="1080"/>
            </a:lvl5pPr>
          </a:lstStyle>
          <a:p>
            <a:pPr lvl="0"/>
            <a:r>
              <a:rPr lang="en-US"/>
              <a:t>Click to edit Master text styles</a:t>
            </a:r>
          </a:p>
        </p:txBody>
      </p:sp>
      <p:pic>
        <p:nvPicPr>
          <p:cNvPr id="15" name="Picture 14">
            <a:extLst>
              <a:ext uri="{FF2B5EF4-FFF2-40B4-BE49-F238E27FC236}">
                <a16:creationId xmlns:a16="http://schemas.microsoft.com/office/drawing/2014/main" id="{498884BB-AB68-AF48-BEF2-03AB206741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1" name="Text Placeholder 14">
            <a:extLst>
              <a:ext uri="{FF2B5EF4-FFF2-40B4-BE49-F238E27FC236}">
                <a16:creationId xmlns:a16="http://schemas.microsoft.com/office/drawing/2014/main" id="{4A77F40F-43FA-4C68-A5FD-F0BD382C45AE}"/>
              </a:ext>
            </a:extLst>
          </p:cNvPr>
          <p:cNvSpPr>
            <a:spLocks noGrp="1"/>
          </p:cNvSpPr>
          <p:nvPr>
            <p:ph type="body" sz="quarter" idx="14" hasCustomPrompt="1"/>
          </p:nvPr>
        </p:nvSpPr>
        <p:spPr>
          <a:xfrm>
            <a:off x="4656002" y="1799843"/>
            <a:ext cx="6711401" cy="276002"/>
          </a:xfrm>
        </p:spPr>
        <p:txBody>
          <a:bodyPr/>
          <a:lstStyle>
            <a:lvl1pPr>
              <a:defRPr spc="-22"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33" name="Text Placeholder 14">
            <a:extLst>
              <a:ext uri="{FF2B5EF4-FFF2-40B4-BE49-F238E27FC236}">
                <a16:creationId xmlns:a16="http://schemas.microsoft.com/office/drawing/2014/main" id="{130FE203-6BD1-4F63-8D92-957008AF7131}"/>
              </a:ext>
            </a:extLst>
          </p:cNvPr>
          <p:cNvSpPr>
            <a:spLocks noGrp="1"/>
          </p:cNvSpPr>
          <p:nvPr>
            <p:ph type="body" sz="quarter" idx="16" hasCustomPrompt="1"/>
          </p:nvPr>
        </p:nvSpPr>
        <p:spPr>
          <a:xfrm>
            <a:off x="4656002" y="2104614"/>
            <a:ext cx="6711401" cy="3700387"/>
          </a:xfrm>
        </p:spPr>
        <p:txBody>
          <a:bodyPr numCol="2" spcCol="216000"/>
          <a:lstStyle>
            <a:lvl1pPr marL="0" marR="0" indent="0" algn="l" defTabSz="987552" rtl="0" eaLnBrk="1" fontAlgn="auto" latinLnBrk="0" hangingPunct="1">
              <a:lnSpc>
                <a:spcPts val="1296"/>
              </a:lnSpc>
              <a:spcBef>
                <a:spcPts val="0"/>
              </a:spcBef>
              <a:spcAft>
                <a:spcPts val="612"/>
              </a:spcAft>
              <a:buClrTx/>
              <a:buSzTx/>
              <a:buFontTx/>
              <a:buNone/>
              <a:tabLst/>
              <a:defRPr sz="1080" b="0">
                <a:solidFill>
                  <a:schemeClr val="tx1"/>
                </a:solidFill>
              </a:defRPr>
            </a:lvl1pPr>
            <a:lvl2pPr>
              <a:defRPr>
                <a:solidFill>
                  <a:schemeClr val="tx1"/>
                </a:solidFill>
              </a:defRPr>
            </a:lvl2pPr>
            <a:lvl3pPr marL="155520" indent="-155520">
              <a:buFont typeface="Wingdings" panose="05000000000000000000" pitchFamily="2" charset="2"/>
              <a:buChar char=""/>
              <a:defRPr/>
            </a:lvl3pPr>
          </a:lstStyle>
          <a:p>
            <a:pPr marL="0" marR="0" lvl="0" indent="0" algn="l" defTabSz="987552" rtl="0" eaLnBrk="1" fontAlgn="auto" latinLnBrk="0" hangingPunct="1">
              <a:lnSpc>
                <a:spcPts val="1296"/>
              </a:lnSpc>
              <a:spcBef>
                <a:spcPts val="0"/>
              </a:spcBef>
              <a:spcAft>
                <a:spcPts val="612"/>
              </a:spcAft>
              <a:buClrTx/>
              <a:buSzTx/>
              <a:buFontTx/>
              <a:buNone/>
              <a:tabLst/>
              <a:defRPr/>
            </a:pPr>
            <a:r>
              <a:rPr lang="en-AU"/>
              <a:t>«This is a two-column text placeholder. Add your copy using one of three text styles – Body Text, Bullet L1 or Bullet L2. Use the ‘Increase’ and ‘Decrease’ List Level buttons on the Home tab to switch between styles. </a:t>
            </a:r>
            <a:r>
              <a:rPr lang="en-US"/>
              <a:t>The text will automatically wrap into the second column. Want to turn the columns off? Right-click &gt; Format Shape &gt; Text Options &gt; Columns &gt; change the 2 to 1 &gt; click OK. </a:t>
            </a:r>
            <a:r>
              <a:rPr lang="en-AU"/>
              <a:t>See ‘Styles’ instruction slide for more info.»</a:t>
            </a:r>
          </a:p>
          <a:p>
            <a:pPr lvl="2"/>
            <a:r>
              <a:rPr lang="en-AU"/>
              <a:t>Bullet L1 (Round)</a:t>
            </a:r>
          </a:p>
          <a:p>
            <a:pPr lvl="3"/>
            <a:r>
              <a:rPr lang="en-AU"/>
              <a:t>Bullet L2 (Dash)</a:t>
            </a:r>
          </a:p>
          <a:p>
            <a:pPr lvl="0"/>
            <a:endParaRPr lang="en-US"/>
          </a:p>
        </p:txBody>
      </p:sp>
      <p:sp>
        <p:nvSpPr>
          <p:cNvPr id="10" name="Text Placeholder 12">
            <a:extLst>
              <a:ext uri="{FF2B5EF4-FFF2-40B4-BE49-F238E27FC236}">
                <a16:creationId xmlns:a16="http://schemas.microsoft.com/office/drawing/2014/main" id="{5B183D80-2381-45A6-B452-1483ABEC5EA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1" name="Title Placeholder 1">
            <a:extLst>
              <a:ext uri="{FF2B5EF4-FFF2-40B4-BE49-F238E27FC236}">
                <a16:creationId xmlns:a16="http://schemas.microsoft.com/office/drawing/2014/main" id="{83269088-9ACE-4BBA-BABD-2AB02E371E38}"/>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3" name="Picture Placeholder 5">
            <a:extLst>
              <a:ext uri="{FF2B5EF4-FFF2-40B4-BE49-F238E27FC236}">
                <a16:creationId xmlns:a16="http://schemas.microsoft.com/office/drawing/2014/main" id="{C9A2C54E-0139-4181-9AAC-92CA90FACBCA}"/>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080" b="0">
                <a:solidFill>
                  <a:schemeClr val="bg1"/>
                </a:solidFill>
              </a:defRPr>
            </a:lvl1pPr>
          </a:lstStyle>
          <a:p>
            <a:r>
              <a:rPr lang="en-AU"/>
              <a:t>Brand illustrations are available for use in a separate document. Please select an appropriate illustration and cut and paste it into this box. </a:t>
            </a:r>
          </a:p>
        </p:txBody>
      </p:sp>
      <p:sp>
        <p:nvSpPr>
          <p:cNvPr id="2" name="Rectangle 1">
            <a:extLst>
              <a:ext uri="{FF2B5EF4-FFF2-40B4-BE49-F238E27FC236}">
                <a16:creationId xmlns:a16="http://schemas.microsoft.com/office/drawing/2014/main" id="{8E757A19-067D-40A2-8A5C-170FCC8D282A}"/>
              </a:ext>
            </a:extLst>
          </p:cNvPr>
          <p:cNvSpPr/>
          <p:nvPr userDrawn="1"/>
        </p:nvSpPr>
        <p:spPr>
          <a:xfrm>
            <a:off x="-2533095" y="1480360"/>
            <a:ext cx="2321421" cy="1887440"/>
          </a:xfrm>
          <a:prstGeom prst="rect">
            <a:avLst/>
          </a:prstGeom>
        </p:spPr>
        <p:txBody>
          <a:bodyPr wrap="square">
            <a:spAutoFit/>
          </a:bodyPr>
          <a:lstStyle/>
          <a:p>
            <a:pPr lvl="0"/>
            <a:r>
              <a:rPr lang="en-AU" sz="972" b="1"/>
              <a:t>Choose your brand colour! Click on this shape, navigate to Drawing Tools on the ribbon and select Shape Fill. Apply an accent colour or use the eyedropper and choose from the swatches to the right of this slide.</a:t>
            </a:r>
          </a:p>
          <a:p>
            <a:pPr lvl="0"/>
            <a:r>
              <a:rPr lang="en-AU" sz="972" b="1"/>
              <a:t>–</a:t>
            </a:r>
          </a:p>
          <a:p>
            <a:pPr lvl="0"/>
            <a:r>
              <a:rPr lang="en-AU" sz="972" b="1"/>
              <a:t>Note: You can also add text in this left column, just type your content and update the text colour to white or black.</a:t>
            </a:r>
          </a:p>
        </p:txBody>
      </p:sp>
    </p:spTree>
    <p:extLst>
      <p:ext uri="{BB962C8B-B14F-4D97-AF65-F5344CB8AC3E}">
        <p14:creationId xmlns:p14="http://schemas.microsoft.com/office/powerpoint/2010/main" val="1276345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col (photo, 2x text)">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67656559-808D-BF4E-BDDD-98C6592ABE2B}"/>
              </a:ext>
            </a:extLst>
          </p:cNvPr>
          <p:cNvSpPr>
            <a:spLocks noGrp="1"/>
          </p:cNvSpPr>
          <p:nvPr>
            <p:ph type="body" sz="quarter" idx="23"/>
          </p:nvPr>
        </p:nvSpPr>
        <p:spPr>
          <a:xfrm>
            <a:off x="527381" y="1447200"/>
            <a:ext cx="3710400" cy="4583520"/>
          </a:xfrm>
          <a:solidFill>
            <a:srgbClr val="376EE2"/>
          </a:solidFill>
        </p:spPr>
        <p:txBody>
          <a:bodyPr lIns="360000" tIns="288000" rIns="360000" bIns="288000" numCol="1" spcCol="216000"/>
          <a:lstStyle>
            <a:lvl1pPr>
              <a:lnSpc>
                <a:spcPts val="1296"/>
              </a:lnSpc>
              <a:spcBef>
                <a:spcPts val="306"/>
              </a:spcBef>
              <a:defRPr sz="1080">
                <a:noFill/>
              </a:defRPr>
            </a:lvl1pPr>
            <a:lvl2pPr>
              <a:lnSpc>
                <a:spcPts val="1296"/>
              </a:lnSpc>
              <a:defRPr sz="1080">
                <a:solidFill>
                  <a:schemeClr val="bg1"/>
                </a:solidFill>
              </a:defRPr>
            </a:lvl2pPr>
            <a:lvl3pPr>
              <a:lnSpc>
                <a:spcPts val="1296"/>
              </a:lnSpc>
              <a:defRPr sz="1080">
                <a:solidFill>
                  <a:schemeClr val="bg1"/>
                </a:solidFill>
              </a:defRPr>
            </a:lvl3pPr>
            <a:lvl4pPr>
              <a:lnSpc>
                <a:spcPts val="1296"/>
              </a:lnSpc>
              <a:defRPr sz="1080">
                <a:solidFill>
                  <a:schemeClr val="bg1"/>
                </a:solidFill>
              </a:defRPr>
            </a:lvl4pPr>
            <a:lvl5pPr>
              <a:lnSpc>
                <a:spcPts val="1296"/>
              </a:lnSpc>
              <a:defRPr sz="1080"/>
            </a:lvl5pPr>
          </a:lstStyle>
          <a:p>
            <a:pPr lvl="0"/>
            <a:r>
              <a:rPr lang="en-US"/>
              <a:t>Click to edit Master text styles</a:t>
            </a:r>
          </a:p>
        </p:txBody>
      </p:sp>
      <p:pic>
        <p:nvPicPr>
          <p:cNvPr id="19" name="Picture 18">
            <a:extLst>
              <a:ext uri="{FF2B5EF4-FFF2-40B4-BE49-F238E27FC236}">
                <a16:creationId xmlns:a16="http://schemas.microsoft.com/office/drawing/2014/main" id="{6AA02DEB-EDB8-6049-B16F-96DF061B39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4" name="Text Placeholder 12">
            <a:extLst>
              <a:ext uri="{FF2B5EF4-FFF2-40B4-BE49-F238E27FC236}">
                <a16:creationId xmlns:a16="http://schemas.microsoft.com/office/drawing/2014/main" id="{2BA127EB-1ED9-48D4-8C75-5B60B9B785EA}"/>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5" name="Title Placeholder 1">
            <a:extLst>
              <a:ext uri="{FF2B5EF4-FFF2-40B4-BE49-F238E27FC236}">
                <a16:creationId xmlns:a16="http://schemas.microsoft.com/office/drawing/2014/main" id="{1F86D930-E00D-4BD4-9B18-B3474BFC088D}"/>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25" name="Text Placeholder 4">
            <a:extLst>
              <a:ext uri="{FF2B5EF4-FFF2-40B4-BE49-F238E27FC236}">
                <a16:creationId xmlns:a16="http://schemas.microsoft.com/office/drawing/2014/main" id="{5613D61D-C2D5-46C1-8BD3-0A4E1F11C50D}"/>
              </a:ext>
            </a:extLst>
          </p:cNvPr>
          <p:cNvSpPr>
            <a:spLocks noGrp="1"/>
          </p:cNvSpPr>
          <p:nvPr>
            <p:ph type="body" sz="quarter" idx="21" hasCustomPrompt="1"/>
          </p:nvPr>
        </p:nvSpPr>
        <p:spPr>
          <a:xfrm>
            <a:off x="8464357" y="2110330"/>
            <a:ext cx="2880000" cy="3702240"/>
          </a:xfrm>
        </p:spPr>
        <p:txBody>
          <a:bodyPr numCol="1" spcCol="216000"/>
          <a:lstStyle>
            <a:lvl1pPr>
              <a:lnSpc>
                <a:spcPts val="1296"/>
              </a:lnSpc>
              <a:spcBef>
                <a:spcPts val="306"/>
              </a:spcBef>
              <a:defRPr sz="1080"/>
            </a:lvl1pPr>
            <a:lvl2pPr>
              <a:lnSpc>
                <a:spcPts val="1296"/>
              </a:lnSpc>
              <a:defRPr sz="1080"/>
            </a:lvl2pPr>
            <a:lvl3pPr>
              <a:lnSpc>
                <a:spcPts val="1296"/>
              </a:lnSpc>
              <a:defRPr sz="1080"/>
            </a:lvl3pPr>
            <a:lvl4pPr>
              <a:lnSpc>
                <a:spcPts val="1296"/>
              </a:lnSpc>
              <a:defRPr sz="1080"/>
            </a:lvl4pPr>
            <a:lvl5pPr>
              <a:lnSpc>
                <a:spcPts val="1296"/>
              </a:lnSpc>
              <a:defRPr sz="108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6" name="Text Placeholder 4">
            <a:extLst>
              <a:ext uri="{FF2B5EF4-FFF2-40B4-BE49-F238E27FC236}">
                <a16:creationId xmlns:a16="http://schemas.microsoft.com/office/drawing/2014/main" id="{73537742-524F-4984-8B26-8533A77A70B0}"/>
              </a:ext>
            </a:extLst>
          </p:cNvPr>
          <p:cNvSpPr>
            <a:spLocks noGrp="1"/>
          </p:cNvSpPr>
          <p:nvPr>
            <p:ph type="body" sz="quarter" idx="22" hasCustomPrompt="1"/>
          </p:nvPr>
        </p:nvSpPr>
        <p:spPr>
          <a:xfrm>
            <a:off x="4656000" y="2110330"/>
            <a:ext cx="2880000" cy="3702240"/>
          </a:xfrm>
        </p:spPr>
        <p:txBody>
          <a:bodyPr numCol="1" spcCol="216000"/>
          <a:lstStyle>
            <a:lvl1pPr>
              <a:lnSpc>
                <a:spcPts val="1296"/>
              </a:lnSpc>
              <a:spcBef>
                <a:spcPts val="306"/>
              </a:spcBef>
              <a:defRPr sz="1080"/>
            </a:lvl1pPr>
            <a:lvl2pPr>
              <a:lnSpc>
                <a:spcPts val="1296"/>
              </a:lnSpc>
              <a:defRPr sz="1080"/>
            </a:lvl2pPr>
            <a:lvl3pPr>
              <a:lnSpc>
                <a:spcPts val="1296"/>
              </a:lnSpc>
              <a:defRPr sz="1080"/>
            </a:lvl3pPr>
            <a:lvl4pPr>
              <a:lnSpc>
                <a:spcPts val="1296"/>
              </a:lnSpc>
              <a:defRPr sz="1080"/>
            </a:lvl4pPr>
            <a:lvl5pPr>
              <a:lnSpc>
                <a:spcPts val="1296"/>
              </a:lnSpc>
              <a:defRPr sz="108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F54D015A-4D45-4FAA-82BC-7B490226652B}"/>
              </a:ext>
            </a:extLst>
          </p:cNvPr>
          <p:cNvSpPr>
            <a:spLocks noGrp="1"/>
          </p:cNvSpPr>
          <p:nvPr>
            <p:ph type="body" sz="quarter" idx="14" hasCustomPrompt="1"/>
          </p:nvPr>
        </p:nvSpPr>
        <p:spPr>
          <a:xfrm>
            <a:off x="4656000" y="1799843"/>
            <a:ext cx="2880000" cy="276002"/>
          </a:xfrm>
        </p:spPr>
        <p:txBody>
          <a:bodyPr/>
          <a:lstStyle>
            <a:lvl1pPr>
              <a:defRPr spc="-22" baseline="0">
                <a:solidFill>
                  <a:schemeClr val="tx1"/>
                </a:solidFill>
              </a:defRPr>
            </a:lvl1pPr>
            <a:lvl2pPr>
              <a:defRPr>
                <a:solidFill>
                  <a:schemeClr val="tx1"/>
                </a:solidFill>
              </a:defRPr>
            </a:lvl2pPr>
          </a:lstStyle>
          <a:p>
            <a:pPr lvl="0"/>
            <a:r>
              <a:rPr lang="en-US"/>
              <a:t>«Insert content heading»</a:t>
            </a:r>
          </a:p>
        </p:txBody>
      </p:sp>
      <p:sp>
        <p:nvSpPr>
          <p:cNvPr id="17" name="Picture Placeholder 5">
            <a:extLst>
              <a:ext uri="{FF2B5EF4-FFF2-40B4-BE49-F238E27FC236}">
                <a16:creationId xmlns:a16="http://schemas.microsoft.com/office/drawing/2014/main" id="{2AE34356-1C77-412E-A64B-CF8299B4567D}"/>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080" b="0">
                <a:solidFill>
                  <a:schemeClr val="bg1"/>
                </a:solidFill>
              </a:defRPr>
            </a:lvl1pPr>
          </a:lstStyle>
          <a:p>
            <a:r>
              <a:rPr lang="en-AU"/>
              <a:t>Brand illustrations are available for use in a separate document. Please select an appropriate illustration and cut and paste it into this box. </a:t>
            </a:r>
          </a:p>
        </p:txBody>
      </p:sp>
      <p:sp>
        <p:nvSpPr>
          <p:cNvPr id="16" name="Rectangle 15">
            <a:extLst>
              <a:ext uri="{FF2B5EF4-FFF2-40B4-BE49-F238E27FC236}">
                <a16:creationId xmlns:a16="http://schemas.microsoft.com/office/drawing/2014/main" id="{06BCD54B-BC5B-2945-AAE5-D010FA22BEE7}"/>
              </a:ext>
            </a:extLst>
          </p:cNvPr>
          <p:cNvSpPr/>
          <p:nvPr userDrawn="1"/>
        </p:nvSpPr>
        <p:spPr>
          <a:xfrm>
            <a:off x="-2533095" y="1480360"/>
            <a:ext cx="2321421" cy="1887440"/>
          </a:xfrm>
          <a:prstGeom prst="rect">
            <a:avLst/>
          </a:prstGeom>
        </p:spPr>
        <p:txBody>
          <a:bodyPr wrap="square">
            <a:spAutoFit/>
          </a:bodyPr>
          <a:lstStyle/>
          <a:p>
            <a:pPr lvl="0"/>
            <a:r>
              <a:rPr lang="en-AU" sz="972" b="1"/>
              <a:t>Choose your brand colour! Click on this shape, navigate to Drawing Tools on the ribbon and select Shape Fill. Apply an accent colour or use the eyedropper and choose from the swatches to the right of this slide.</a:t>
            </a:r>
          </a:p>
          <a:p>
            <a:pPr lvl="0"/>
            <a:r>
              <a:rPr lang="en-AU" sz="972" b="1"/>
              <a:t>–</a:t>
            </a:r>
          </a:p>
          <a:p>
            <a:pPr lvl="0"/>
            <a:r>
              <a:rPr lang="en-AU" sz="972" b="1"/>
              <a:t>Note: You can also add text in this left column, just type your content and update the text colour to white or black.</a:t>
            </a:r>
          </a:p>
        </p:txBody>
      </p:sp>
    </p:spTree>
    <p:extLst>
      <p:ext uri="{BB962C8B-B14F-4D97-AF65-F5344CB8AC3E}">
        <p14:creationId xmlns:p14="http://schemas.microsoft.com/office/powerpoint/2010/main" val="317544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2-col comparison">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0801B281-3282-446B-8948-383AF006F3AE}"/>
              </a:ext>
            </a:extLst>
          </p:cNvPr>
          <p:cNvSpPr>
            <a:spLocks noGrp="1"/>
          </p:cNvSpPr>
          <p:nvPr>
            <p:ph type="body" sz="quarter" idx="14" hasCustomPrompt="1"/>
          </p:nvPr>
        </p:nvSpPr>
        <p:spPr>
          <a:xfrm>
            <a:off x="545171" y="1448884"/>
            <a:ext cx="5572800" cy="1062720"/>
          </a:xfrm>
          <a:solidFill>
            <a:srgbClr val="EBEFF2"/>
          </a:solidFill>
        </p:spPr>
        <p:txBody>
          <a:bodyPr lIns="316800" tIns="295200" rIns="1620000"/>
          <a:lstStyle>
            <a:lvl1pPr>
              <a:lnSpc>
                <a:spcPts val="1512"/>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14" name="Text Placeholder 14">
            <a:extLst>
              <a:ext uri="{FF2B5EF4-FFF2-40B4-BE49-F238E27FC236}">
                <a16:creationId xmlns:a16="http://schemas.microsoft.com/office/drawing/2014/main" id="{41826903-B064-459F-879E-B84B1CD393C7}"/>
              </a:ext>
            </a:extLst>
          </p:cNvPr>
          <p:cNvSpPr>
            <a:spLocks noGrp="1"/>
          </p:cNvSpPr>
          <p:nvPr>
            <p:ph type="body" sz="quarter" idx="24" hasCustomPrompt="1"/>
          </p:nvPr>
        </p:nvSpPr>
        <p:spPr>
          <a:xfrm>
            <a:off x="6171300" y="1448884"/>
            <a:ext cx="5582400" cy="1062720"/>
          </a:xfrm>
          <a:solidFill>
            <a:srgbClr val="EBEFF2"/>
          </a:solidFill>
        </p:spPr>
        <p:txBody>
          <a:bodyPr lIns="316800" tIns="295200" rIns="1620000"/>
          <a:lstStyle>
            <a:lvl1pPr>
              <a:lnSpc>
                <a:spcPts val="1512"/>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2" name="Text Placeholder 12">
            <a:extLst>
              <a:ext uri="{FF2B5EF4-FFF2-40B4-BE49-F238E27FC236}">
                <a16:creationId xmlns:a16="http://schemas.microsoft.com/office/drawing/2014/main" id="{79FF126B-8EB3-4DE3-B0CA-12B8B99CC99E}"/>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B25F9599-EB5B-45B3-AB04-52B58E3E0CA3}"/>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33" name="Text Placeholder 4">
            <a:extLst>
              <a:ext uri="{FF2B5EF4-FFF2-40B4-BE49-F238E27FC236}">
                <a16:creationId xmlns:a16="http://schemas.microsoft.com/office/drawing/2014/main" id="{178736AC-98CD-4CB9-92B1-97A1F00DA826}"/>
              </a:ext>
            </a:extLst>
          </p:cNvPr>
          <p:cNvSpPr>
            <a:spLocks noGrp="1"/>
          </p:cNvSpPr>
          <p:nvPr>
            <p:ph type="body" sz="quarter" idx="22" hasCustomPrompt="1"/>
          </p:nvPr>
        </p:nvSpPr>
        <p:spPr>
          <a:xfrm>
            <a:off x="948699" y="2884239"/>
            <a:ext cx="4963584" cy="2807970"/>
          </a:xfrm>
        </p:spPr>
        <p:txBody>
          <a:bodyPr numCol="2" spcCol="216000"/>
          <a:lstStyle>
            <a:lvl1pPr>
              <a:lnSpc>
                <a:spcPts val="1080"/>
              </a:lnSpc>
              <a:spcBef>
                <a:spcPts val="306"/>
              </a:spcBef>
              <a:defRPr sz="972"/>
            </a:lvl1pPr>
            <a:lvl2pPr>
              <a:lnSpc>
                <a:spcPts val="1080"/>
              </a:lnSpc>
              <a:defRPr sz="972"/>
            </a:lvl2pPr>
            <a:lvl3pPr>
              <a:lnSpc>
                <a:spcPts val="1080"/>
              </a:lnSpc>
              <a:defRPr sz="972"/>
            </a:lvl3pPr>
            <a:lvl4pPr>
              <a:lnSpc>
                <a:spcPts val="1080"/>
              </a:lnSpc>
              <a:defRPr sz="972"/>
            </a:lvl4pPr>
            <a:lvl5pPr>
              <a:lnSpc>
                <a:spcPts val="1296"/>
              </a:lnSpc>
              <a:defRPr sz="108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sp>
        <p:nvSpPr>
          <p:cNvPr id="11" name="Text Placeholder 4">
            <a:extLst>
              <a:ext uri="{FF2B5EF4-FFF2-40B4-BE49-F238E27FC236}">
                <a16:creationId xmlns:a16="http://schemas.microsoft.com/office/drawing/2014/main" id="{4AFD1E4C-60CA-4978-92B2-115AE7E0C438}"/>
              </a:ext>
            </a:extLst>
          </p:cNvPr>
          <p:cNvSpPr>
            <a:spLocks noGrp="1"/>
          </p:cNvSpPr>
          <p:nvPr>
            <p:ph type="body" sz="quarter" idx="23" hasCustomPrompt="1"/>
          </p:nvPr>
        </p:nvSpPr>
        <p:spPr>
          <a:xfrm>
            <a:off x="6544989" y="2884239"/>
            <a:ext cx="4963584" cy="2807970"/>
          </a:xfrm>
        </p:spPr>
        <p:txBody>
          <a:bodyPr numCol="2" spcCol="216000"/>
          <a:lstStyle>
            <a:lvl1pPr>
              <a:lnSpc>
                <a:spcPts val="1080"/>
              </a:lnSpc>
              <a:spcBef>
                <a:spcPts val="306"/>
              </a:spcBef>
              <a:defRPr sz="972"/>
            </a:lvl1pPr>
            <a:lvl2pPr>
              <a:lnSpc>
                <a:spcPts val="1080"/>
              </a:lnSpc>
              <a:defRPr sz="972"/>
            </a:lvl2pPr>
            <a:lvl3pPr>
              <a:lnSpc>
                <a:spcPts val="1080"/>
              </a:lnSpc>
              <a:defRPr sz="972"/>
            </a:lvl3pPr>
            <a:lvl4pPr>
              <a:lnSpc>
                <a:spcPts val="1080"/>
              </a:lnSpc>
              <a:defRPr sz="972"/>
            </a:lvl4pPr>
            <a:lvl5pPr>
              <a:lnSpc>
                <a:spcPts val="1296"/>
              </a:lnSpc>
              <a:defRPr sz="108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pic>
        <p:nvPicPr>
          <p:cNvPr id="16" name="Picture 15">
            <a:extLst>
              <a:ext uri="{FF2B5EF4-FFF2-40B4-BE49-F238E27FC236}">
                <a16:creationId xmlns:a16="http://schemas.microsoft.com/office/drawing/2014/main" id="{0B0F4119-EA11-F24B-AD4C-837D7EF351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3"/>
            <a:ext cx="12191997" cy="6857999"/>
          </a:xfrm>
          <a:prstGeom prst="rect">
            <a:avLst/>
          </a:prstGeom>
        </p:spPr>
      </p:pic>
    </p:spTree>
    <p:extLst>
      <p:ext uri="{BB962C8B-B14F-4D97-AF65-F5344CB8AC3E}">
        <p14:creationId xmlns:p14="http://schemas.microsoft.com/office/powerpoint/2010/main" val="3683379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ighlight | Photo Left, 4 Icons + Tex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F3B3D9-D5D9-6C49-B181-26504220BD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2" name="Picture Placeholder 5">
            <a:extLst>
              <a:ext uri="{FF2B5EF4-FFF2-40B4-BE49-F238E27FC236}">
                <a16:creationId xmlns:a16="http://schemas.microsoft.com/office/drawing/2014/main" id="{1B796B6A-5ABD-4CAB-8971-B4F42AD0F11E}"/>
              </a:ext>
            </a:extLst>
          </p:cNvPr>
          <p:cNvSpPr>
            <a:spLocks noGrp="1"/>
          </p:cNvSpPr>
          <p:nvPr>
            <p:ph type="pic" sz="quarter" idx="15" hasCustomPrompt="1"/>
          </p:nvPr>
        </p:nvSpPr>
        <p:spPr>
          <a:xfrm>
            <a:off x="532121" y="385765"/>
            <a:ext cx="3715200" cy="5636519"/>
          </a:xfrm>
          <a:noFill/>
        </p:spPr>
        <p:txBody>
          <a:bodyPr lIns="270000" tIns="360000" rIns="270000" bIns="360000" anchor="b"/>
          <a:lstStyle>
            <a:lvl1pPr>
              <a:defRPr b="0"/>
            </a:lvl1pPr>
          </a:lstStyle>
          <a:p>
            <a:r>
              <a:rPr lang="en-AU"/>
              <a:t>«Want to add a photo? Click icon, browse to and insert image. See info slide in this deck for more info.»</a:t>
            </a:r>
          </a:p>
        </p:txBody>
      </p:sp>
      <p:sp>
        <p:nvSpPr>
          <p:cNvPr id="25" name="Picture Placeholder 23">
            <a:extLst>
              <a:ext uri="{FF2B5EF4-FFF2-40B4-BE49-F238E27FC236}">
                <a16:creationId xmlns:a16="http://schemas.microsoft.com/office/drawing/2014/main" id="{F8BF64DD-146A-461E-9337-839BA23988C6}"/>
              </a:ext>
            </a:extLst>
          </p:cNvPr>
          <p:cNvSpPr>
            <a:spLocks noGrp="1"/>
          </p:cNvSpPr>
          <p:nvPr>
            <p:ph type="pic" sz="quarter" idx="21" hasCustomPrompt="1"/>
          </p:nvPr>
        </p:nvSpPr>
        <p:spPr>
          <a:xfrm>
            <a:off x="6817839" y="3159000"/>
            <a:ext cx="830400" cy="747360"/>
          </a:xfrm>
        </p:spPr>
        <p:txBody>
          <a:bodyPr/>
          <a:lstStyle>
            <a:lvl1pPr algn="ctr">
              <a:defRPr sz="1080" b="0"/>
            </a:lvl1pPr>
          </a:lstStyle>
          <a:p>
            <a:r>
              <a:rPr lang="en-AU"/>
              <a:t>Add icon</a:t>
            </a:r>
          </a:p>
        </p:txBody>
      </p:sp>
      <p:sp>
        <p:nvSpPr>
          <p:cNvPr id="26" name="Picture Placeholder 23">
            <a:extLst>
              <a:ext uri="{FF2B5EF4-FFF2-40B4-BE49-F238E27FC236}">
                <a16:creationId xmlns:a16="http://schemas.microsoft.com/office/drawing/2014/main" id="{2266D81B-D45F-4CA8-BD57-691334A4E105}"/>
              </a:ext>
            </a:extLst>
          </p:cNvPr>
          <p:cNvSpPr>
            <a:spLocks noGrp="1"/>
          </p:cNvSpPr>
          <p:nvPr>
            <p:ph type="pic" sz="quarter" idx="22" hasCustomPrompt="1"/>
          </p:nvPr>
        </p:nvSpPr>
        <p:spPr>
          <a:xfrm>
            <a:off x="8527157" y="3159000"/>
            <a:ext cx="830400" cy="747360"/>
          </a:xfrm>
        </p:spPr>
        <p:txBody>
          <a:bodyPr/>
          <a:lstStyle>
            <a:lvl1pPr algn="ctr">
              <a:defRPr sz="1080" b="0"/>
            </a:lvl1pPr>
          </a:lstStyle>
          <a:p>
            <a:r>
              <a:rPr lang="en-AU"/>
              <a:t>Add icon</a:t>
            </a:r>
          </a:p>
        </p:txBody>
      </p:sp>
      <p:sp>
        <p:nvSpPr>
          <p:cNvPr id="27" name="Picture Placeholder 23">
            <a:extLst>
              <a:ext uri="{FF2B5EF4-FFF2-40B4-BE49-F238E27FC236}">
                <a16:creationId xmlns:a16="http://schemas.microsoft.com/office/drawing/2014/main" id="{68FFBE4A-0A79-4F0F-BF10-11D6C281D2AA}"/>
              </a:ext>
            </a:extLst>
          </p:cNvPr>
          <p:cNvSpPr>
            <a:spLocks noGrp="1"/>
          </p:cNvSpPr>
          <p:nvPr>
            <p:ph type="pic" sz="quarter" idx="20" hasCustomPrompt="1"/>
          </p:nvPr>
        </p:nvSpPr>
        <p:spPr>
          <a:xfrm>
            <a:off x="5108520" y="3159000"/>
            <a:ext cx="830400" cy="747360"/>
          </a:xfrm>
        </p:spPr>
        <p:txBody>
          <a:bodyPr/>
          <a:lstStyle>
            <a:lvl1pPr algn="ctr">
              <a:defRPr sz="1080" b="0"/>
            </a:lvl1pPr>
          </a:lstStyle>
          <a:p>
            <a:r>
              <a:rPr lang="en-AU"/>
              <a:t>Add icon</a:t>
            </a:r>
          </a:p>
        </p:txBody>
      </p:sp>
      <p:sp>
        <p:nvSpPr>
          <p:cNvPr id="34" name="Picture Placeholder 23">
            <a:extLst>
              <a:ext uri="{FF2B5EF4-FFF2-40B4-BE49-F238E27FC236}">
                <a16:creationId xmlns:a16="http://schemas.microsoft.com/office/drawing/2014/main" id="{761D8809-7A25-47DB-8373-4E39B370C630}"/>
              </a:ext>
            </a:extLst>
          </p:cNvPr>
          <p:cNvSpPr>
            <a:spLocks noGrp="1"/>
          </p:cNvSpPr>
          <p:nvPr>
            <p:ph type="pic" sz="quarter" idx="23" hasCustomPrompt="1"/>
          </p:nvPr>
        </p:nvSpPr>
        <p:spPr>
          <a:xfrm>
            <a:off x="10236475" y="3159000"/>
            <a:ext cx="830400" cy="747360"/>
          </a:xfrm>
        </p:spPr>
        <p:txBody>
          <a:bodyPr/>
          <a:lstStyle>
            <a:lvl1pPr algn="ctr">
              <a:defRPr sz="1080" b="0"/>
            </a:lvl1pPr>
          </a:lstStyle>
          <a:p>
            <a:r>
              <a:rPr lang="en-AU"/>
              <a:t>Add icon</a:t>
            </a:r>
          </a:p>
        </p:txBody>
      </p:sp>
      <p:sp>
        <p:nvSpPr>
          <p:cNvPr id="35" name="Text Placeholder 27">
            <a:extLst>
              <a:ext uri="{FF2B5EF4-FFF2-40B4-BE49-F238E27FC236}">
                <a16:creationId xmlns:a16="http://schemas.microsoft.com/office/drawing/2014/main" id="{A197689C-FAA3-4C8F-8DD9-9105C7AD8B45}"/>
              </a:ext>
            </a:extLst>
          </p:cNvPr>
          <p:cNvSpPr>
            <a:spLocks noGrp="1"/>
          </p:cNvSpPr>
          <p:nvPr>
            <p:ph type="body" sz="quarter" idx="24" hasCustomPrompt="1"/>
          </p:nvPr>
        </p:nvSpPr>
        <p:spPr>
          <a:xfrm>
            <a:off x="4779910" y="4262587"/>
            <a:ext cx="1487625" cy="1268605"/>
          </a:xfrm>
        </p:spPr>
        <p:txBody>
          <a:bodyPr/>
          <a:lstStyle>
            <a:lvl1pPr algn="ctr">
              <a:lnSpc>
                <a:spcPts val="1188"/>
              </a:lnSpc>
              <a:spcAft>
                <a:spcPts val="0"/>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36" name="Text Placeholder 27">
            <a:extLst>
              <a:ext uri="{FF2B5EF4-FFF2-40B4-BE49-F238E27FC236}">
                <a16:creationId xmlns:a16="http://schemas.microsoft.com/office/drawing/2014/main" id="{CFC74F16-6A9B-4A06-B921-C0F5844D4989}"/>
              </a:ext>
            </a:extLst>
          </p:cNvPr>
          <p:cNvSpPr>
            <a:spLocks noGrp="1"/>
          </p:cNvSpPr>
          <p:nvPr>
            <p:ph type="body" sz="quarter" idx="25" hasCustomPrompt="1"/>
          </p:nvPr>
        </p:nvSpPr>
        <p:spPr>
          <a:xfrm>
            <a:off x="1056110" y="939312"/>
            <a:ext cx="2220625" cy="1895688"/>
          </a:xfrm>
        </p:spPr>
        <p:txBody>
          <a:bodyPr/>
          <a:lstStyle>
            <a:lvl1pPr algn="l">
              <a:lnSpc>
                <a:spcPts val="2160"/>
              </a:lnSpc>
              <a:spcAft>
                <a:spcPts val="0"/>
              </a:spcAft>
              <a:defRPr sz="2160" b="0" spc="32"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AU"/>
              <a:t>«Insert pull out quote, </a:t>
            </a:r>
            <a:br>
              <a:rPr lang="en-AU"/>
            </a:br>
            <a:r>
              <a:rPr lang="en-AU"/>
              <a:t>relevant to </a:t>
            </a:r>
            <a:br>
              <a:rPr lang="en-AU"/>
            </a:br>
            <a:r>
              <a:rPr lang="en-AU"/>
              <a:t>presentation content.»</a:t>
            </a:r>
          </a:p>
        </p:txBody>
      </p:sp>
      <p:sp>
        <p:nvSpPr>
          <p:cNvPr id="37" name="Text Placeholder 27">
            <a:extLst>
              <a:ext uri="{FF2B5EF4-FFF2-40B4-BE49-F238E27FC236}">
                <a16:creationId xmlns:a16="http://schemas.microsoft.com/office/drawing/2014/main" id="{D7DC1C11-12B9-4E5F-80DA-9A2D6AE63EA0}"/>
              </a:ext>
            </a:extLst>
          </p:cNvPr>
          <p:cNvSpPr>
            <a:spLocks noGrp="1"/>
          </p:cNvSpPr>
          <p:nvPr>
            <p:ph type="body" sz="quarter" idx="26" hasCustomPrompt="1"/>
          </p:nvPr>
        </p:nvSpPr>
        <p:spPr>
          <a:xfrm>
            <a:off x="6489229" y="4262587"/>
            <a:ext cx="1487625" cy="1268605"/>
          </a:xfrm>
        </p:spPr>
        <p:txBody>
          <a:bodyPr/>
          <a:lstStyle>
            <a:lvl1pPr algn="ctr">
              <a:lnSpc>
                <a:spcPts val="1188"/>
              </a:lnSpc>
              <a:spcAft>
                <a:spcPts val="0"/>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38" name="Text Placeholder 27">
            <a:extLst>
              <a:ext uri="{FF2B5EF4-FFF2-40B4-BE49-F238E27FC236}">
                <a16:creationId xmlns:a16="http://schemas.microsoft.com/office/drawing/2014/main" id="{87C83904-5573-454E-A970-CAFC24B2D8EC}"/>
              </a:ext>
            </a:extLst>
          </p:cNvPr>
          <p:cNvSpPr>
            <a:spLocks noGrp="1"/>
          </p:cNvSpPr>
          <p:nvPr>
            <p:ph type="body" sz="quarter" idx="27" hasCustomPrompt="1"/>
          </p:nvPr>
        </p:nvSpPr>
        <p:spPr>
          <a:xfrm>
            <a:off x="8198548" y="4262587"/>
            <a:ext cx="1487625" cy="1268605"/>
          </a:xfrm>
        </p:spPr>
        <p:txBody>
          <a:bodyPr/>
          <a:lstStyle>
            <a:lvl1pPr algn="ctr">
              <a:lnSpc>
                <a:spcPts val="1188"/>
              </a:lnSpc>
              <a:spcAft>
                <a:spcPts val="0"/>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39" name="Text Placeholder 27">
            <a:extLst>
              <a:ext uri="{FF2B5EF4-FFF2-40B4-BE49-F238E27FC236}">
                <a16:creationId xmlns:a16="http://schemas.microsoft.com/office/drawing/2014/main" id="{C83BA574-0900-459B-B30B-311E0F4F87E3}"/>
              </a:ext>
            </a:extLst>
          </p:cNvPr>
          <p:cNvSpPr>
            <a:spLocks noGrp="1"/>
          </p:cNvSpPr>
          <p:nvPr>
            <p:ph type="body" sz="quarter" idx="28" hasCustomPrompt="1"/>
          </p:nvPr>
        </p:nvSpPr>
        <p:spPr>
          <a:xfrm>
            <a:off x="9907865" y="4262587"/>
            <a:ext cx="1487625" cy="1268605"/>
          </a:xfrm>
        </p:spPr>
        <p:txBody>
          <a:bodyPr/>
          <a:lstStyle>
            <a:lvl1pPr algn="ctr">
              <a:lnSpc>
                <a:spcPts val="1188"/>
              </a:lnSpc>
              <a:spcAft>
                <a:spcPts val="0"/>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42" name="Text Placeholder 27">
            <a:extLst>
              <a:ext uri="{FF2B5EF4-FFF2-40B4-BE49-F238E27FC236}">
                <a16:creationId xmlns:a16="http://schemas.microsoft.com/office/drawing/2014/main" id="{200A7ACB-0C56-46ED-865C-F373B35D89D4}"/>
              </a:ext>
            </a:extLst>
          </p:cNvPr>
          <p:cNvSpPr>
            <a:spLocks noGrp="1"/>
          </p:cNvSpPr>
          <p:nvPr>
            <p:ph type="body" sz="quarter" idx="29" hasCustomPrompt="1"/>
          </p:nvPr>
        </p:nvSpPr>
        <p:spPr>
          <a:xfrm>
            <a:off x="4731157" y="2605150"/>
            <a:ext cx="6664331" cy="337850"/>
          </a:xfrm>
        </p:spPr>
        <p:txBody>
          <a:bodyPr/>
          <a:lstStyle>
            <a:lvl1pPr algn="l">
              <a:lnSpc>
                <a:spcPts val="2160"/>
              </a:lnSpc>
              <a:spcAft>
                <a:spcPts val="0"/>
              </a:spcAft>
              <a:defRPr sz="1512" b="1" spc="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«Insert content heading – change </a:t>
            </a:r>
            <a:r>
              <a:rPr lang="en-US" err="1"/>
              <a:t>colour</a:t>
            </a:r>
            <a:r>
              <a:rPr lang="en-US"/>
              <a:t> if required.»</a:t>
            </a:r>
          </a:p>
        </p:txBody>
      </p:sp>
      <p:sp>
        <p:nvSpPr>
          <p:cNvPr id="43" name="Text Placeholder 27">
            <a:extLst>
              <a:ext uri="{FF2B5EF4-FFF2-40B4-BE49-F238E27FC236}">
                <a16:creationId xmlns:a16="http://schemas.microsoft.com/office/drawing/2014/main" id="{D77AA6AD-8A39-4DAE-94F3-BCCF61CA898F}"/>
              </a:ext>
            </a:extLst>
          </p:cNvPr>
          <p:cNvSpPr>
            <a:spLocks noGrp="1"/>
          </p:cNvSpPr>
          <p:nvPr>
            <p:ph type="body" sz="quarter" idx="30" hasCustomPrompt="1"/>
          </p:nvPr>
        </p:nvSpPr>
        <p:spPr>
          <a:xfrm>
            <a:off x="4731726" y="921442"/>
            <a:ext cx="3044276" cy="1621962"/>
          </a:xfrm>
        </p:spPr>
        <p:txBody>
          <a:bodyPr/>
          <a:lstStyle>
            <a:lvl1pPr algn="l">
              <a:lnSpc>
                <a:spcPts val="1296"/>
              </a:lnSpc>
              <a:spcAft>
                <a:spcPts val="612"/>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Tree>
    <p:extLst>
      <p:ext uri="{BB962C8B-B14F-4D97-AF65-F5344CB8AC3E}">
        <p14:creationId xmlns:p14="http://schemas.microsoft.com/office/powerpoint/2010/main" val="767979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column tab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768BA9-8413-1E41-8026-4AF64023C4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
            <a:ext cx="12191997" cy="6857999"/>
          </a:xfrm>
          <a:prstGeom prst="rect">
            <a:avLst/>
          </a:prstGeom>
        </p:spPr>
      </p:pic>
      <p:sp>
        <p:nvSpPr>
          <p:cNvPr id="9" name="Content Placeholder 76">
            <a:extLst>
              <a:ext uri="{FF2B5EF4-FFF2-40B4-BE49-F238E27FC236}">
                <a16:creationId xmlns:a16="http://schemas.microsoft.com/office/drawing/2014/main" id="{1DE8C2F0-060F-439A-AAB7-B9ECAC697148}"/>
              </a:ext>
            </a:extLst>
          </p:cNvPr>
          <p:cNvSpPr>
            <a:spLocks noGrp="1"/>
          </p:cNvSpPr>
          <p:nvPr>
            <p:ph sz="quarter" idx="15" hasCustomPrompt="1"/>
          </p:nvPr>
        </p:nvSpPr>
        <p:spPr>
          <a:xfrm>
            <a:off x="948000" y="1701060"/>
            <a:ext cx="10431821" cy="3737378"/>
          </a:xfrm>
        </p:spPr>
        <p:txBody>
          <a:bodyPr lIns="0" tIns="36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1" name="Text Placeholder 27">
            <a:extLst>
              <a:ext uri="{FF2B5EF4-FFF2-40B4-BE49-F238E27FC236}">
                <a16:creationId xmlns:a16="http://schemas.microsoft.com/office/drawing/2014/main" id="{D7283466-FEEB-454F-817E-CC4D905663A2}"/>
              </a:ext>
            </a:extLst>
          </p:cNvPr>
          <p:cNvSpPr>
            <a:spLocks noGrp="1"/>
          </p:cNvSpPr>
          <p:nvPr>
            <p:ph type="body" sz="quarter" idx="30" hasCustomPrompt="1"/>
          </p:nvPr>
        </p:nvSpPr>
        <p:spPr>
          <a:xfrm>
            <a:off x="953392" y="5570491"/>
            <a:ext cx="10418233" cy="355963"/>
          </a:xfrm>
        </p:spPr>
        <p:txBody>
          <a:bodyPr/>
          <a:lstStyle>
            <a:lvl1pPr algn="l">
              <a:lnSpc>
                <a:spcPts val="778"/>
              </a:lnSpc>
              <a:spcAft>
                <a:spcPts val="0"/>
              </a:spcAft>
              <a:defRPr sz="648"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AU"/>
              <a:t>«Insert source or caption goes here»</a:t>
            </a:r>
            <a:endParaRPr lang="en-US"/>
          </a:p>
        </p:txBody>
      </p:sp>
      <p:sp>
        <p:nvSpPr>
          <p:cNvPr id="12" name="Text Placeholder 12">
            <a:extLst>
              <a:ext uri="{FF2B5EF4-FFF2-40B4-BE49-F238E27FC236}">
                <a16:creationId xmlns:a16="http://schemas.microsoft.com/office/drawing/2014/main" id="{876B8A9A-1FC4-4790-A1E3-02E2CD730138}"/>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2C3D4051-9716-4724-880A-107CBC3798EF}"/>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3743188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graphs/chart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9A0B460-289F-8549-8493-7707E6F4A63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Content Placeholder 76">
            <a:extLst>
              <a:ext uri="{FF2B5EF4-FFF2-40B4-BE49-F238E27FC236}">
                <a16:creationId xmlns:a16="http://schemas.microsoft.com/office/drawing/2014/main" id="{B884BD11-EB43-4B5F-A037-337DF4F299BD}"/>
              </a:ext>
            </a:extLst>
          </p:cNvPr>
          <p:cNvSpPr>
            <a:spLocks noGrp="1"/>
          </p:cNvSpPr>
          <p:nvPr>
            <p:ph sz="quarter" idx="18" hasCustomPrompt="1"/>
          </p:nvPr>
        </p:nvSpPr>
        <p:spPr>
          <a:xfrm>
            <a:off x="780191" y="1571626"/>
            <a:ext cx="5112000" cy="2034720"/>
          </a:xfrm>
        </p:spPr>
        <p:txBody>
          <a:bodyPr lIns="0" tIns="90000" rIns="0"/>
          <a:lstStyle>
            <a:lvl1pPr algn="ctr">
              <a:lnSpc>
                <a:spcPct val="100000"/>
              </a:lnSpc>
              <a:spcAft>
                <a:spcPts val="0"/>
              </a:spcAft>
              <a:defRPr sz="972"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2" name="Content Placeholder 76">
            <a:extLst>
              <a:ext uri="{FF2B5EF4-FFF2-40B4-BE49-F238E27FC236}">
                <a16:creationId xmlns:a16="http://schemas.microsoft.com/office/drawing/2014/main" id="{DA36400F-C81A-49FC-A58D-22346CEAAE39}"/>
              </a:ext>
            </a:extLst>
          </p:cNvPr>
          <p:cNvSpPr>
            <a:spLocks noGrp="1"/>
          </p:cNvSpPr>
          <p:nvPr>
            <p:ph sz="quarter" idx="19" hasCustomPrompt="1"/>
          </p:nvPr>
        </p:nvSpPr>
        <p:spPr>
          <a:xfrm>
            <a:off x="6418448" y="1571626"/>
            <a:ext cx="5112000" cy="2034720"/>
          </a:xfrm>
        </p:spPr>
        <p:txBody>
          <a:bodyPr lIns="0" tIns="90000" rIns="0"/>
          <a:lstStyle>
            <a:lvl1pPr algn="ctr">
              <a:lnSpc>
                <a:spcPct val="100000"/>
              </a:lnSpc>
              <a:spcAft>
                <a:spcPts val="0"/>
              </a:spcAft>
              <a:defRPr sz="972"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3" name="Content Placeholder 76">
            <a:extLst>
              <a:ext uri="{FF2B5EF4-FFF2-40B4-BE49-F238E27FC236}">
                <a16:creationId xmlns:a16="http://schemas.microsoft.com/office/drawing/2014/main" id="{9F7680F2-BD07-4B1D-B9A5-653687B50D50}"/>
              </a:ext>
            </a:extLst>
          </p:cNvPr>
          <p:cNvSpPr>
            <a:spLocks noGrp="1"/>
          </p:cNvSpPr>
          <p:nvPr>
            <p:ph sz="quarter" idx="20" hasCustomPrompt="1"/>
          </p:nvPr>
        </p:nvSpPr>
        <p:spPr>
          <a:xfrm>
            <a:off x="6418448" y="3919548"/>
            <a:ext cx="5112000" cy="2034720"/>
          </a:xfrm>
        </p:spPr>
        <p:txBody>
          <a:bodyPr lIns="0" tIns="90000" rIns="0"/>
          <a:lstStyle>
            <a:lvl1pPr algn="ctr">
              <a:lnSpc>
                <a:spcPct val="100000"/>
              </a:lnSpc>
              <a:spcAft>
                <a:spcPts val="0"/>
              </a:spcAft>
              <a:defRPr sz="972"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4" name="Content Placeholder 76">
            <a:extLst>
              <a:ext uri="{FF2B5EF4-FFF2-40B4-BE49-F238E27FC236}">
                <a16:creationId xmlns:a16="http://schemas.microsoft.com/office/drawing/2014/main" id="{1B7BE183-F49A-4996-B1AC-AE48A9A2FD40}"/>
              </a:ext>
            </a:extLst>
          </p:cNvPr>
          <p:cNvSpPr>
            <a:spLocks noGrp="1"/>
          </p:cNvSpPr>
          <p:nvPr>
            <p:ph sz="quarter" idx="21" hasCustomPrompt="1"/>
          </p:nvPr>
        </p:nvSpPr>
        <p:spPr>
          <a:xfrm>
            <a:off x="780191" y="3919548"/>
            <a:ext cx="5112000" cy="2034720"/>
          </a:xfrm>
        </p:spPr>
        <p:txBody>
          <a:bodyPr lIns="0" tIns="90000" rIns="0"/>
          <a:lstStyle>
            <a:lvl1pPr algn="ctr">
              <a:lnSpc>
                <a:spcPct val="100000"/>
              </a:lnSpc>
              <a:spcAft>
                <a:spcPts val="0"/>
              </a:spcAft>
              <a:defRPr sz="972"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Tree>
    <p:extLst>
      <p:ext uri="{BB962C8B-B14F-4D97-AF65-F5344CB8AC3E}">
        <p14:creationId xmlns:p14="http://schemas.microsoft.com/office/powerpoint/2010/main" val="3000371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Chart + Tab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467840-19D3-404F-980C-4E4A00829B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75" name="Text Placeholder 9">
            <a:extLst>
              <a:ext uri="{FF2B5EF4-FFF2-40B4-BE49-F238E27FC236}">
                <a16:creationId xmlns:a16="http://schemas.microsoft.com/office/drawing/2014/main" id="{5A34E5B0-5B5E-430A-B21C-0714B1F1CF0D}"/>
              </a:ext>
            </a:extLst>
          </p:cNvPr>
          <p:cNvSpPr>
            <a:spLocks noGrp="1"/>
          </p:cNvSpPr>
          <p:nvPr>
            <p:ph type="body" sz="quarter" idx="13" hasCustomPrompt="1"/>
          </p:nvPr>
        </p:nvSpPr>
        <p:spPr>
          <a:xfrm>
            <a:off x="944035" y="1790712"/>
            <a:ext cx="6771967" cy="4014288"/>
          </a:xfrm>
        </p:spPr>
        <p:txBody>
          <a:bodyPr/>
          <a:lstStyle>
            <a:lvl1pPr marL="0" indent="0">
              <a:lnSpc>
                <a:spcPts val="1728"/>
              </a:lnSpc>
              <a:spcBef>
                <a:spcPts val="1188"/>
              </a:spcBef>
              <a:spcAft>
                <a:spcPts val="1188"/>
              </a:spcAft>
              <a:buFont typeface="Wingdings" panose="05000000000000000000" pitchFamily="2" charset="2"/>
              <a:buNone/>
              <a:defRPr b="1" spc="0" baseline="0">
                <a:solidFill>
                  <a:schemeClr val="tx1"/>
                </a:solidFill>
              </a:defRPr>
            </a:lvl1pPr>
            <a:lvl2pPr marL="0" indent="0">
              <a:lnSpc>
                <a:spcPts val="1728"/>
              </a:lnSpc>
              <a:spcBef>
                <a:spcPts val="0"/>
              </a:spcBef>
              <a:spcAft>
                <a:spcPts val="864"/>
              </a:spcAft>
              <a:buFont typeface="Arial" panose="020B0604020202020204" pitchFamily="34" charset="0"/>
              <a:buNone/>
              <a:defRPr sz="1512" b="0">
                <a:solidFill>
                  <a:schemeClr val="tx1"/>
                </a:solidFill>
              </a:defRPr>
            </a:lvl2pPr>
            <a:lvl3pPr>
              <a:lnSpc>
                <a:spcPts val="1728"/>
              </a:lnSpc>
              <a:spcAft>
                <a:spcPts val="864"/>
              </a:spcAft>
              <a:defRPr sz="1512"/>
            </a:lvl3pPr>
            <a:lvl4pPr>
              <a:lnSpc>
                <a:spcPts val="1728"/>
              </a:lnSpc>
              <a:spcAft>
                <a:spcPts val="864"/>
              </a:spcAft>
              <a:defRPr sz="1512"/>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77" name="Content Placeholder 76">
            <a:extLst>
              <a:ext uri="{FF2B5EF4-FFF2-40B4-BE49-F238E27FC236}">
                <a16:creationId xmlns:a16="http://schemas.microsoft.com/office/drawing/2014/main" id="{4E6F8159-363E-46CA-97A6-5B457A34BBCE}"/>
              </a:ext>
            </a:extLst>
          </p:cNvPr>
          <p:cNvSpPr>
            <a:spLocks noGrp="1"/>
          </p:cNvSpPr>
          <p:nvPr>
            <p:ph sz="quarter" idx="14" hasCustomPrompt="1"/>
          </p:nvPr>
        </p:nvSpPr>
        <p:spPr>
          <a:xfrm>
            <a:off x="8267996" y="2187000"/>
            <a:ext cx="3288000" cy="1458000"/>
          </a:xfrm>
        </p:spPr>
        <p:txBody>
          <a:bodyPr lIns="0" tIns="90000" rIns="0"/>
          <a:lstStyle>
            <a:lvl1pPr algn="ctr">
              <a:lnSpc>
                <a:spcPct val="100000"/>
              </a:lnSpc>
              <a:defRPr sz="1080" b="0"/>
            </a:lvl1pPr>
          </a:lstStyle>
          <a:p>
            <a:r>
              <a:rPr lang="en-AU"/>
              <a:t>«Click icon and follow steps </a:t>
            </a:r>
            <a:br>
              <a:rPr lang="en-AU"/>
            </a:br>
            <a:r>
              <a:rPr lang="en-AU"/>
              <a:t>to insert a table or graph.»</a:t>
            </a:r>
          </a:p>
        </p:txBody>
      </p:sp>
      <p:sp>
        <p:nvSpPr>
          <p:cNvPr id="78" name="Content Placeholder 76">
            <a:extLst>
              <a:ext uri="{FF2B5EF4-FFF2-40B4-BE49-F238E27FC236}">
                <a16:creationId xmlns:a16="http://schemas.microsoft.com/office/drawing/2014/main" id="{4A51F984-C466-4A72-A56D-566AE4E6CBCD}"/>
              </a:ext>
            </a:extLst>
          </p:cNvPr>
          <p:cNvSpPr>
            <a:spLocks noGrp="1"/>
          </p:cNvSpPr>
          <p:nvPr>
            <p:ph sz="quarter" idx="15" hasCustomPrompt="1"/>
          </p:nvPr>
        </p:nvSpPr>
        <p:spPr>
          <a:xfrm>
            <a:off x="8267996" y="4474846"/>
            <a:ext cx="3288000" cy="1330154"/>
          </a:xfrm>
        </p:spPr>
        <p:txBody>
          <a:bodyPr lIns="0" tIns="90000" rIns="0"/>
          <a:lstStyle>
            <a:lvl1pPr algn="ctr">
              <a:lnSpc>
                <a:spcPct val="100000"/>
              </a:lnSpc>
              <a:defRPr sz="1080" b="0"/>
            </a:lvl1pPr>
          </a:lstStyle>
          <a:p>
            <a:r>
              <a:rPr lang="en-AU"/>
              <a:t>«Click icon and follow steps </a:t>
            </a:r>
            <a:br>
              <a:rPr lang="en-AU"/>
            </a:br>
            <a:r>
              <a:rPr lang="en-AU"/>
              <a:t>to insert a table or graph.»</a:t>
            </a:r>
          </a:p>
        </p:txBody>
      </p:sp>
      <p:sp>
        <p:nvSpPr>
          <p:cNvPr id="12" name="Text Placeholder 14">
            <a:extLst>
              <a:ext uri="{FF2B5EF4-FFF2-40B4-BE49-F238E27FC236}">
                <a16:creationId xmlns:a16="http://schemas.microsoft.com/office/drawing/2014/main" id="{8628DB44-1B7B-4FC3-9BE3-02195224578D}"/>
              </a:ext>
            </a:extLst>
          </p:cNvPr>
          <p:cNvSpPr>
            <a:spLocks noGrp="1"/>
          </p:cNvSpPr>
          <p:nvPr>
            <p:ph type="body" sz="quarter" idx="16" hasCustomPrompt="1"/>
          </p:nvPr>
        </p:nvSpPr>
        <p:spPr>
          <a:xfrm>
            <a:off x="8268700" y="1790712"/>
            <a:ext cx="3287296" cy="381982"/>
          </a:xfrm>
        </p:spPr>
        <p:txBody>
          <a:bodyPr/>
          <a:lstStyle>
            <a:lvl1pPr>
              <a:lnSpc>
                <a:spcPts val="1188"/>
              </a:lnSpc>
              <a:spcAft>
                <a:spcPts val="0"/>
              </a:spcAft>
              <a:defRPr sz="972" spc="-11"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
        <p:nvSpPr>
          <p:cNvPr id="13" name="Text Placeholder 14">
            <a:extLst>
              <a:ext uri="{FF2B5EF4-FFF2-40B4-BE49-F238E27FC236}">
                <a16:creationId xmlns:a16="http://schemas.microsoft.com/office/drawing/2014/main" id="{EDE27D94-8E72-4B53-8062-617415680731}"/>
              </a:ext>
            </a:extLst>
          </p:cNvPr>
          <p:cNvSpPr>
            <a:spLocks noGrp="1"/>
          </p:cNvSpPr>
          <p:nvPr>
            <p:ph type="body" sz="quarter" idx="17" hasCustomPrompt="1"/>
          </p:nvPr>
        </p:nvSpPr>
        <p:spPr>
          <a:xfrm>
            <a:off x="8268700" y="4065886"/>
            <a:ext cx="3287296" cy="389114"/>
          </a:xfrm>
        </p:spPr>
        <p:txBody>
          <a:bodyPr/>
          <a:lstStyle>
            <a:lvl1pPr>
              <a:lnSpc>
                <a:spcPts val="1188"/>
              </a:lnSpc>
              <a:spcAft>
                <a:spcPts val="0"/>
              </a:spcAft>
              <a:defRPr sz="972" spc="-11"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Tree>
    <p:extLst>
      <p:ext uri="{BB962C8B-B14F-4D97-AF65-F5344CB8AC3E}">
        <p14:creationId xmlns:p14="http://schemas.microsoft.com/office/powerpoint/2010/main" val="2070644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 icons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one line of introductory text»</a:t>
            </a:r>
            <a:endParaRPr lang="en-AU"/>
          </a:p>
        </p:txBody>
      </p:sp>
      <p:sp>
        <p:nvSpPr>
          <p:cNvPr id="9" name="Picture Placeholder 23">
            <a:extLst>
              <a:ext uri="{FF2B5EF4-FFF2-40B4-BE49-F238E27FC236}">
                <a16:creationId xmlns:a16="http://schemas.microsoft.com/office/drawing/2014/main" id="{CDE4651C-8A7E-4315-B0A8-A3B526EFC6BE}"/>
              </a:ext>
            </a:extLst>
          </p:cNvPr>
          <p:cNvSpPr>
            <a:spLocks noGrp="1" noChangeAspect="1"/>
          </p:cNvSpPr>
          <p:nvPr>
            <p:ph type="pic" sz="quarter" idx="20" hasCustomPrompt="1"/>
          </p:nvPr>
        </p:nvSpPr>
        <p:spPr>
          <a:xfrm>
            <a:off x="3873600" y="1112700"/>
            <a:ext cx="542400" cy="488160"/>
          </a:xfrm>
        </p:spPr>
        <p:txBody>
          <a:bodyPr/>
          <a:lstStyle>
            <a:lvl1pPr algn="ctr">
              <a:defRPr sz="1080" b="0"/>
            </a:lvl1pPr>
          </a:lstStyle>
          <a:p>
            <a:r>
              <a:rPr lang="en-AU"/>
              <a:t>Add icon</a:t>
            </a:r>
          </a:p>
        </p:txBody>
      </p:sp>
      <p:sp>
        <p:nvSpPr>
          <p:cNvPr id="10" name="Picture Placeholder 23">
            <a:extLst>
              <a:ext uri="{FF2B5EF4-FFF2-40B4-BE49-F238E27FC236}">
                <a16:creationId xmlns:a16="http://schemas.microsoft.com/office/drawing/2014/main" id="{360D5C96-0023-4C32-AF56-2C499528A931}"/>
              </a:ext>
            </a:extLst>
          </p:cNvPr>
          <p:cNvSpPr>
            <a:spLocks noGrp="1" noChangeAspect="1"/>
          </p:cNvSpPr>
          <p:nvPr>
            <p:ph type="pic" sz="quarter" idx="21" hasCustomPrompt="1"/>
          </p:nvPr>
        </p:nvSpPr>
        <p:spPr>
          <a:xfrm>
            <a:off x="6753600" y="1112700"/>
            <a:ext cx="542400" cy="488160"/>
          </a:xfrm>
        </p:spPr>
        <p:txBody>
          <a:bodyPr/>
          <a:lstStyle>
            <a:lvl1pPr algn="ctr">
              <a:defRPr sz="1080" b="0"/>
            </a:lvl1pPr>
          </a:lstStyle>
          <a:p>
            <a:r>
              <a:rPr lang="en-AU"/>
              <a:t>Add icon</a:t>
            </a:r>
          </a:p>
        </p:txBody>
      </p:sp>
      <p:sp>
        <p:nvSpPr>
          <p:cNvPr id="11" name="Picture Placeholder 23">
            <a:extLst>
              <a:ext uri="{FF2B5EF4-FFF2-40B4-BE49-F238E27FC236}">
                <a16:creationId xmlns:a16="http://schemas.microsoft.com/office/drawing/2014/main" id="{5A43BE29-2180-40D7-A19C-BFA3C955BB27}"/>
              </a:ext>
            </a:extLst>
          </p:cNvPr>
          <p:cNvSpPr>
            <a:spLocks noGrp="1" noChangeAspect="1"/>
          </p:cNvSpPr>
          <p:nvPr>
            <p:ph type="pic" sz="quarter" idx="22" hasCustomPrompt="1"/>
          </p:nvPr>
        </p:nvSpPr>
        <p:spPr>
          <a:xfrm>
            <a:off x="9633600" y="1112700"/>
            <a:ext cx="542400" cy="488160"/>
          </a:xfrm>
        </p:spPr>
        <p:txBody>
          <a:bodyPr/>
          <a:lstStyle>
            <a:lvl1pPr algn="ctr">
              <a:defRPr sz="1080" b="0"/>
            </a:lvl1pPr>
          </a:lstStyle>
          <a:p>
            <a:r>
              <a:rPr lang="en-AU"/>
              <a:t>Add icon</a:t>
            </a:r>
          </a:p>
        </p:txBody>
      </p:sp>
      <p:sp>
        <p:nvSpPr>
          <p:cNvPr id="13" name="Content Placeholder 76">
            <a:extLst>
              <a:ext uri="{FF2B5EF4-FFF2-40B4-BE49-F238E27FC236}">
                <a16:creationId xmlns:a16="http://schemas.microsoft.com/office/drawing/2014/main" id="{91DD9EC7-BCE0-4610-8F3D-ADF72DF74CF1}"/>
              </a:ext>
            </a:extLst>
          </p:cNvPr>
          <p:cNvSpPr>
            <a:spLocks noGrp="1"/>
          </p:cNvSpPr>
          <p:nvPr>
            <p:ph sz="quarter" idx="15" hasCustomPrompt="1"/>
          </p:nvPr>
        </p:nvSpPr>
        <p:spPr>
          <a:xfrm>
            <a:off x="948699" y="1754999"/>
            <a:ext cx="10449600" cy="4104000"/>
          </a:xfrm>
        </p:spPr>
        <p:txBody>
          <a:bodyPr lIns="0" tIns="36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12" name="Picture 11">
            <a:extLst>
              <a:ext uri="{FF2B5EF4-FFF2-40B4-BE49-F238E27FC236}">
                <a16:creationId xmlns:a16="http://schemas.microsoft.com/office/drawing/2014/main" id="{1D42040A-7F82-5B43-A8E5-02E5DBC636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1734132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age table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645923"/>
            <a:ext cx="8387301" cy="515077"/>
          </a:xfrm>
          <a:prstGeom prst="rect">
            <a:avLst/>
          </a:prstGeom>
        </p:spPr>
        <p:txBody>
          <a:bodyPr vert="horz" lIns="0" tIns="0" rIns="0" bIns="0" rtlCol="0" anchor="t">
            <a:noAutofit/>
          </a:bodyPr>
          <a:lstStyle>
            <a:lvl1pPr>
              <a:lnSpc>
                <a:spcPts val="1728"/>
              </a:lnSpc>
              <a:defRPr sz="1512" b="1">
                <a:solidFill>
                  <a:schemeClr val="tx1"/>
                </a:solidFill>
              </a:defRPr>
            </a:lvl1pPr>
          </a:lstStyle>
          <a:p>
            <a:r>
              <a:rPr lang="en-AU"/>
              <a:t>Up to two lines of extended introductory text to explain slide or highlight points or takeaways. </a:t>
            </a:r>
          </a:p>
        </p:txBody>
      </p:sp>
      <p:sp>
        <p:nvSpPr>
          <p:cNvPr id="8" name="Content Placeholder 76">
            <a:extLst>
              <a:ext uri="{FF2B5EF4-FFF2-40B4-BE49-F238E27FC236}">
                <a16:creationId xmlns:a16="http://schemas.microsoft.com/office/drawing/2014/main" id="{6FD77F2B-359D-477B-8381-29D4BF2FC46E}"/>
              </a:ext>
            </a:extLst>
          </p:cNvPr>
          <p:cNvSpPr>
            <a:spLocks noGrp="1"/>
          </p:cNvSpPr>
          <p:nvPr>
            <p:ph sz="quarter" idx="15" hasCustomPrompt="1"/>
          </p:nvPr>
        </p:nvSpPr>
        <p:spPr>
          <a:xfrm>
            <a:off x="948699" y="1323001"/>
            <a:ext cx="10449600" cy="4488480"/>
          </a:xfrm>
        </p:spPr>
        <p:txBody>
          <a:bodyPr lIns="0" tIns="36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9" name="Picture 8">
            <a:extLst>
              <a:ext uri="{FF2B5EF4-FFF2-40B4-BE49-F238E27FC236}">
                <a16:creationId xmlns:a16="http://schemas.microsoft.com/office/drawing/2014/main" id="{0E4BB8F7-0AEB-DA4F-A8D6-14E9FC6A76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266512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Red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DF90EB2-7CD4-A546-BB25-BC3B390616E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2" name="Group 21">
            <a:extLst>
              <a:ext uri="{FF2B5EF4-FFF2-40B4-BE49-F238E27FC236}">
                <a16:creationId xmlns:a16="http://schemas.microsoft.com/office/drawing/2014/main" id="{38A6F95B-FE7C-FF4B-8825-FEE616847ACD}"/>
              </a:ext>
            </a:extLst>
          </p:cNvPr>
          <p:cNvGrpSpPr/>
          <p:nvPr userDrawn="1"/>
        </p:nvGrpSpPr>
        <p:grpSpPr>
          <a:xfrm>
            <a:off x="-1" y="0"/>
            <a:ext cx="114344" cy="6860160"/>
            <a:chOff x="-1" y="0"/>
            <a:chExt cx="85758" cy="5715002"/>
          </a:xfrm>
        </p:grpSpPr>
        <p:sp>
          <p:nvSpPr>
            <p:cNvPr id="23" name="AutoShape 3">
              <a:extLst>
                <a:ext uri="{FF2B5EF4-FFF2-40B4-BE49-F238E27FC236}">
                  <a16:creationId xmlns:a16="http://schemas.microsoft.com/office/drawing/2014/main" id="{956B164F-20EA-144D-AFE4-35C3CDF210B8}"/>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4" name="Rectangle 5">
              <a:extLst>
                <a:ext uri="{FF2B5EF4-FFF2-40B4-BE49-F238E27FC236}">
                  <a16:creationId xmlns:a16="http://schemas.microsoft.com/office/drawing/2014/main" id="{114E797D-6155-594B-B2B9-A31CBC7641DC}"/>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5" name="Rectangle 6">
              <a:extLst>
                <a:ext uri="{FF2B5EF4-FFF2-40B4-BE49-F238E27FC236}">
                  <a16:creationId xmlns:a16="http://schemas.microsoft.com/office/drawing/2014/main" id="{6B8B5DDD-A9C9-A846-A921-BD3C82CA431B}"/>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6" name="Rectangle 7">
              <a:extLst>
                <a:ext uri="{FF2B5EF4-FFF2-40B4-BE49-F238E27FC236}">
                  <a16:creationId xmlns:a16="http://schemas.microsoft.com/office/drawing/2014/main" id="{4E81DA2B-8561-7145-8061-CB5D990F9F13}"/>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7" name="Rectangle 8">
              <a:extLst>
                <a:ext uri="{FF2B5EF4-FFF2-40B4-BE49-F238E27FC236}">
                  <a16:creationId xmlns:a16="http://schemas.microsoft.com/office/drawing/2014/main" id="{A963134E-2E67-124B-A1A0-1C83E8F8F050}"/>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28" name="Rectangle 9">
              <a:extLst>
                <a:ext uri="{FF2B5EF4-FFF2-40B4-BE49-F238E27FC236}">
                  <a16:creationId xmlns:a16="http://schemas.microsoft.com/office/drawing/2014/main" id="{7C6E9D2D-455A-E64A-ACF1-4BA0021B7178}"/>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9" name="Rectangle 10">
              <a:extLst>
                <a:ext uri="{FF2B5EF4-FFF2-40B4-BE49-F238E27FC236}">
                  <a16:creationId xmlns:a16="http://schemas.microsoft.com/office/drawing/2014/main" id="{A05F906A-9961-DA48-978C-D500D85767A4}"/>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638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 Fram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F197F40F-E914-7941-9845-9226A6644F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1533375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W Group +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E3921433-5989-5D41-92F3-3E42C708A36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7" name="Title Placeholder 1">
            <a:extLst>
              <a:ext uri="{FF2B5EF4-FFF2-40B4-BE49-F238E27FC236}">
                <a16:creationId xmlns:a16="http://schemas.microsoft.com/office/drawing/2014/main" id="{4DE8BEAB-05CC-7844-9AAA-45BEC8345AA3}"/>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730425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W Group">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A9FC4F6A-471C-954C-9B75-32BD28964BD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688289" y="5762059"/>
            <a:ext cx="3503711" cy="1095941"/>
          </a:xfrm>
          <a:prstGeom prst="rect">
            <a:avLst/>
          </a:prstGeom>
        </p:spPr>
      </p:pic>
    </p:spTree>
    <p:extLst>
      <p:ext uri="{BB962C8B-B14F-4D97-AF65-F5344CB8AC3E}">
        <p14:creationId xmlns:p14="http://schemas.microsoft.com/office/powerpoint/2010/main" val="3397112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Tree>
    <p:extLst>
      <p:ext uri="{BB962C8B-B14F-4D97-AF65-F5344CB8AC3E}">
        <p14:creationId xmlns:p14="http://schemas.microsoft.com/office/powerpoint/2010/main" val="4077283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BC 17">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 (sentence case). Highlight relevant word or phrase in Highlight Red. No full stop at end</a:t>
            </a:r>
            <a:endParaRPr lang="en-AU"/>
          </a:p>
        </p:txBody>
      </p:sp>
      <p:sp>
        <p:nvSpPr>
          <p:cNvPr id="3" name="Slide Number Placeholder 2"/>
          <p:cNvSpPr>
            <a:spLocks noGrp="1"/>
          </p:cNvSpPr>
          <p:nvPr>
            <p:ph type="sldNum" sz="quarter" idx="10"/>
          </p:nvPr>
        </p:nvSpPr>
        <p:spPr/>
        <p:txBody>
          <a:bodyPr/>
          <a:lstStyle/>
          <a:p>
            <a:pPr>
              <a:defRPr/>
            </a:pPr>
            <a:fld id="{8990B2EA-7EDD-406F-8FDF-EC958C20505F}" type="slidenum">
              <a:rPr lang="en-NZ" smtClean="0"/>
              <a:pPr>
                <a:defRPr/>
              </a:pPr>
              <a:t>‹#›</a:t>
            </a:fld>
            <a:endParaRPr lang="en-NZ"/>
          </a:p>
        </p:txBody>
      </p:sp>
      <p:sp>
        <p:nvSpPr>
          <p:cNvPr id="6" name="Text Placeholder 2"/>
          <p:cNvSpPr>
            <a:spLocks noGrp="1"/>
          </p:cNvSpPr>
          <p:nvPr>
            <p:ph type="body" sz="quarter" idx="21" hasCustomPrompt="1"/>
          </p:nvPr>
        </p:nvSpPr>
        <p:spPr>
          <a:xfrm>
            <a:off x="548220" y="6232527"/>
            <a:ext cx="11099801" cy="249556"/>
          </a:xfrm>
        </p:spPr>
        <p:txBody>
          <a:bodyPr/>
          <a:lstStyle>
            <a:lvl1pPr>
              <a:defRPr sz="630" b="0">
                <a:solidFill>
                  <a:schemeClr val="tx1"/>
                </a:solidFill>
              </a:defRPr>
            </a:lvl1pPr>
          </a:lstStyle>
          <a:p>
            <a:pPr lvl="0"/>
            <a:r>
              <a:rPr lang="en-US"/>
              <a:t>Source or Note</a:t>
            </a:r>
            <a:endParaRPr lang="en-AU"/>
          </a:p>
        </p:txBody>
      </p:sp>
      <p:sp>
        <p:nvSpPr>
          <p:cNvPr id="27" name="Text Placeholder 2"/>
          <p:cNvSpPr>
            <a:spLocks noGrp="1"/>
          </p:cNvSpPr>
          <p:nvPr>
            <p:ph idx="1"/>
          </p:nvPr>
        </p:nvSpPr>
        <p:spPr bwMode="auto">
          <a:xfrm>
            <a:off x="548220" y="1322388"/>
            <a:ext cx="11099797" cy="4776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000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8" name="Rectangle: Rounded Corners 7">
            <a:extLst>
              <a:ext uri="{FF2B5EF4-FFF2-40B4-BE49-F238E27FC236}">
                <a16:creationId xmlns:a16="http://schemas.microsoft.com/office/drawing/2014/main" id="{13191180-0743-453F-8AE9-A6675E6F2A55}"/>
              </a:ext>
            </a:extLst>
          </p:cNvPr>
          <p:cNvSpPr/>
          <p:nvPr userDrawn="1"/>
        </p:nvSpPr>
        <p:spPr>
          <a:xfrm>
            <a:off x="9829210" y="195641"/>
            <a:ext cx="2060353" cy="2806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64">
                <a:solidFill>
                  <a:schemeClr val="tx1"/>
                </a:solidFill>
              </a:rPr>
              <a:t>Draft – work in progress</a:t>
            </a:r>
          </a:p>
        </p:txBody>
      </p:sp>
    </p:spTree>
    <p:extLst>
      <p:ext uri="{BB962C8B-B14F-4D97-AF65-F5344CB8AC3E}">
        <p14:creationId xmlns:p14="http://schemas.microsoft.com/office/powerpoint/2010/main" val="10906929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WBC 3">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48217" y="294641"/>
            <a:ext cx="8661400" cy="629920"/>
          </a:xfrm>
          <a:prstGeom prst="rect">
            <a:avLst/>
          </a:prstGeom>
          <a:noFill/>
        </p:spPr>
        <p:txBody>
          <a:bodyPr vert="horz" wrap="square" lIns="0" tIns="36000" rIns="90000" bIns="36000" numCol="1" anchor="b" anchorCtr="0" compatLnSpc="1">
            <a:prstTxWarp prst="textNoShape">
              <a:avLst/>
            </a:prstTxWarp>
            <a:noAutofit/>
          </a:bodyPr>
          <a:lstStyle/>
          <a:p>
            <a:pPr lvl="0"/>
            <a:r>
              <a:rPr lang="en-AU"/>
              <a:t>Click to edit Master title style</a:t>
            </a:r>
            <a:endParaRPr lang="en-US"/>
          </a:p>
        </p:txBody>
      </p:sp>
      <p:cxnSp>
        <p:nvCxnSpPr>
          <p:cNvPr id="10" name="Straight Connector 9"/>
          <p:cNvCxnSpPr/>
          <p:nvPr userDrawn="1"/>
        </p:nvCxnSpPr>
        <p:spPr>
          <a:xfrm>
            <a:off x="544577" y="985457"/>
            <a:ext cx="598763" cy="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2"/>
          <p:cNvSpPr>
            <a:spLocks noGrp="1"/>
          </p:cNvSpPr>
          <p:nvPr>
            <p:ph type="sldNum" sz="quarter" idx="10"/>
          </p:nvPr>
        </p:nvSpPr>
        <p:spPr>
          <a:xfrm>
            <a:off x="385237" y="6570560"/>
            <a:ext cx="407247" cy="201600"/>
          </a:xfrm>
        </p:spPr>
        <p:txBody>
          <a:bodyPr/>
          <a:lstStyle/>
          <a:p>
            <a:pPr>
              <a:defRPr/>
            </a:pPr>
            <a:fld id="{8990B2EA-7EDD-406F-8FDF-EC958C20505F}" type="slidenum">
              <a:rPr lang="en-NZ" smtClean="0"/>
              <a:pPr>
                <a:defRPr/>
              </a:pPr>
              <a:t>‹#›</a:t>
            </a:fld>
            <a:endParaRPr lang="en-NZ"/>
          </a:p>
        </p:txBody>
      </p:sp>
      <p:sp>
        <p:nvSpPr>
          <p:cNvPr id="5" name="Rectangle: Rounded Corners 4">
            <a:extLst>
              <a:ext uri="{FF2B5EF4-FFF2-40B4-BE49-F238E27FC236}">
                <a16:creationId xmlns:a16="http://schemas.microsoft.com/office/drawing/2014/main" id="{800069DF-7BBB-4A87-9EC1-9BAD3111A1F6}"/>
              </a:ext>
            </a:extLst>
          </p:cNvPr>
          <p:cNvSpPr/>
          <p:nvPr userDrawn="1"/>
        </p:nvSpPr>
        <p:spPr>
          <a:xfrm>
            <a:off x="9927773" y="158750"/>
            <a:ext cx="1985555" cy="294096"/>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AU" sz="810">
                <a:solidFill>
                  <a:schemeClr val="tx1"/>
                </a:solidFill>
              </a:rPr>
              <a:t>Draft – </a:t>
            </a:r>
            <a:r>
              <a:rPr lang="en-AU" sz="810" i="1">
                <a:solidFill>
                  <a:schemeClr val="tx1"/>
                </a:solidFill>
              </a:rPr>
              <a:t>work in progress</a:t>
            </a:r>
          </a:p>
        </p:txBody>
      </p:sp>
    </p:spTree>
    <p:extLst>
      <p:ext uri="{BB962C8B-B14F-4D97-AF65-F5344CB8AC3E}">
        <p14:creationId xmlns:p14="http://schemas.microsoft.com/office/powerpoint/2010/main" val="3026301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 White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8D9349D-5CA8-114F-94A2-F8988BBE01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C54EC20-0D17-2A44-A82C-6D02E6BDD27A}"/>
              </a:ext>
            </a:extLst>
          </p:cNvPr>
          <p:cNvGrpSpPr/>
          <p:nvPr userDrawn="1"/>
        </p:nvGrpSpPr>
        <p:grpSpPr>
          <a:xfrm>
            <a:off x="-1" y="0"/>
            <a:ext cx="114344" cy="6860160"/>
            <a:chOff x="-1" y="0"/>
            <a:chExt cx="85758" cy="5715002"/>
          </a:xfrm>
        </p:grpSpPr>
        <p:sp>
          <p:nvSpPr>
            <p:cNvPr id="22" name="AutoShape 3">
              <a:extLst>
                <a:ext uri="{FF2B5EF4-FFF2-40B4-BE49-F238E27FC236}">
                  <a16:creationId xmlns:a16="http://schemas.microsoft.com/office/drawing/2014/main" id="{D5150C4C-E318-8E46-9623-67BDDD2F8B9D}"/>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3" name="Rectangle 5">
              <a:extLst>
                <a:ext uri="{FF2B5EF4-FFF2-40B4-BE49-F238E27FC236}">
                  <a16:creationId xmlns:a16="http://schemas.microsoft.com/office/drawing/2014/main" id="{5EF55EF2-8917-AF49-BA1E-F321DA152D5D}"/>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4" name="Rectangle 6">
              <a:extLst>
                <a:ext uri="{FF2B5EF4-FFF2-40B4-BE49-F238E27FC236}">
                  <a16:creationId xmlns:a16="http://schemas.microsoft.com/office/drawing/2014/main" id="{7348C7D2-BBAB-9E47-ACA5-CE7963533E03}"/>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5" name="Rectangle 7">
              <a:extLst>
                <a:ext uri="{FF2B5EF4-FFF2-40B4-BE49-F238E27FC236}">
                  <a16:creationId xmlns:a16="http://schemas.microsoft.com/office/drawing/2014/main" id="{9911586B-FDB3-1C42-A620-0838088ED0FA}"/>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6" name="Rectangle 8">
              <a:extLst>
                <a:ext uri="{FF2B5EF4-FFF2-40B4-BE49-F238E27FC236}">
                  <a16:creationId xmlns:a16="http://schemas.microsoft.com/office/drawing/2014/main" id="{2B78BB5B-B4AE-974E-9986-A67B21736FF3}"/>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27" name="Rectangle 9">
              <a:extLst>
                <a:ext uri="{FF2B5EF4-FFF2-40B4-BE49-F238E27FC236}">
                  <a16:creationId xmlns:a16="http://schemas.microsoft.com/office/drawing/2014/main" id="{8C3F05D6-AD44-3047-BDE8-A6317ECCBFC4}"/>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8" name="Rectangle 10">
              <a:extLst>
                <a:ext uri="{FF2B5EF4-FFF2-40B4-BE49-F238E27FC236}">
                  <a16:creationId xmlns:a16="http://schemas.microsoft.com/office/drawing/2014/main" id="{75D25AD5-01FE-E547-85AF-546B91418F81}"/>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Tree>
    <p:extLst>
      <p:ext uri="{BB962C8B-B14F-4D97-AF65-F5344CB8AC3E}">
        <p14:creationId xmlns:p14="http://schemas.microsoft.com/office/powerpoint/2010/main" val="2954296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 Red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DF90EB2-7CD4-A546-BB25-BC3B390616E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2" name="Group 21">
            <a:extLst>
              <a:ext uri="{FF2B5EF4-FFF2-40B4-BE49-F238E27FC236}">
                <a16:creationId xmlns:a16="http://schemas.microsoft.com/office/drawing/2014/main" id="{38A6F95B-FE7C-FF4B-8825-FEE616847ACD}"/>
              </a:ext>
            </a:extLst>
          </p:cNvPr>
          <p:cNvGrpSpPr/>
          <p:nvPr userDrawn="1"/>
        </p:nvGrpSpPr>
        <p:grpSpPr>
          <a:xfrm>
            <a:off x="-1" y="0"/>
            <a:ext cx="114344" cy="6860160"/>
            <a:chOff x="-1" y="0"/>
            <a:chExt cx="85758" cy="5715002"/>
          </a:xfrm>
        </p:grpSpPr>
        <p:sp>
          <p:nvSpPr>
            <p:cNvPr id="23" name="AutoShape 3">
              <a:extLst>
                <a:ext uri="{FF2B5EF4-FFF2-40B4-BE49-F238E27FC236}">
                  <a16:creationId xmlns:a16="http://schemas.microsoft.com/office/drawing/2014/main" id="{956B164F-20EA-144D-AFE4-35C3CDF210B8}"/>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4" name="Rectangle 5">
              <a:extLst>
                <a:ext uri="{FF2B5EF4-FFF2-40B4-BE49-F238E27FC236}">
                  <a16:creationId xmlns:a16="http://schemas.microsoft.com/office/drawing/2014/main" id="{114E797D-6155-594B-B2B9-A31CBC7641DC}"/>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5" name="Rectangle 6">
              <a:extLst>
                <a:ext uri="{FF2B5EF4-FFF2-40B4-BE49-F238E27FC236}">
                  <a16:creationId xmlns:a16="http://schemas.microsoft.com/office/drawing/2014/main" id="{6B8B5DDD-A9C9-A846-A921-BD3C82CA431B}"/>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6" name="Rectangle 7">
              <a:extLst>
                <a:ext uri="{FF2B5EF4-FFF2-40B4-BE49-F238E27FC236}">
                  <a16:creationId xmlns:a16="http://schemas.microsoft.com/office/drawing/2014/main" id="{4E81DA2B-8561-7145-8061-CB5D990F9F13}"/>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7" name="Rectangle 8">
              <a:extLst>
                <a:ext uri="{FF2B5EF4-FFF2-40B4-BE49-F238E27FC236}">
                  <a16:creationId xmlns:a16="http://schemas.microsoft.com/office/drawing/2014/main" id="{A963134E-2E67-124B-A1A0-1C83E8F8F050}"/>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28" name="Rectangle 9">
              <a:extLst>
                <a:ext uri="{FF2B5EF4-FFF2-40B4-BE49-F238E27FC236}">
                  <a16:creationId xmlns:a16="http://schemas.microsoft.com/office/drawing/2014/main" id="{7C6E9D2D-455A-E64A-ACF1-4BA0021B7178}"/>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9" name="Rectangle 10">
              <a:extLst>
                <a:ext uri="{FF2B5EF4-FFF2-40B4-BE49-F238E27FC236}">
                  <a16:creationId xmlns:a16="http://schemas.microsoft.com/office/drawing/2014/main" id="{A05F906A-9961-DA48-978C-D500D85767A4}"/>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2189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DRK BGD W">
    <p:bg>
      <p:bgPr>
        <a:solidFill>
          <a:schemeClr val="accent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44EF651-94B7-427E-863C-0F6DD84C45A0}"/>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160"/>
          </a:p>
        </p:txBody>
      </p:sp>
      <p:sp>
        <p:nvSpPr>
          <p:cNvPr id="22" name="TextBox 21">
            <a:extLst>
              <a:ext uri="{FF2B5EF4-FFF2-40B4-BE49-F238E27FC236}">
                <a16:creationId xmlns:a16="http://schemas.microsoft.com/office/drawing/2014/main" id="{1BA57A88-5DA6-42E5-93F1-E32CDE208E1C}"/>
              </a:ext>
            </a:extLst>
          </p:cNvPr>
          <p:cNvSpPr txBox="1"/>
          <p:nvPr userDrawn="1"/>
        </p:nvSpPr>
        <p:spPr>
          <a:xfrm>
            <a:off x="12456000" y="-1039846"/>
            <a:ext cx="2640000" cy="1631216"/>
          </a:xfrm>
          <a:prstGeom prst="rect">
            <a:avLst/>
          </a:prstGeom>
          <a:noFill/>
        </p:spPr>
        <p:txBody>
          <a:bodyPr wrap="square" rtlCol="0">
            <a:spAutoFit/>
          </a:bodyPr>
          <a:lstStyle/>
          <a:p>
            <a:pPr>
              <a:spcAft>
                <a:spcPts val="360"/>
              </a:spcAft>
            </a:pPr>
            <a:r>
              <a:rPr lang="en-AU" sz="1080" b="1"/>
              <a:t>Use these swatches to apply a brand colour to your text, shape or background.</a:t>
            </a:r>
          </a:p>
          <a:p>
            <a:pPr marL="217170" indent="-217170">
              <a:spcAft>
                <a:spcPts val="360"/>
              </a:spcAft>
              <a:buFont typeface="+mj-lt"/>
              <a:buAutoNum type="arabicPeriod"/>
            </a:pPr>
            <a:r>
              <a:rPr lang="en-AU" sz="960"/>
              <a:t>Select the text, shape or open the format background pane.</a:t>
            </a:r>
          </a:p>
          <a:p>
            <a:pPr marL="217170" indent="-217170">
              <a:spcAft>
                <a:spcPts val="360"/>
              </a:spcAft>
              <a:buFont typeface="+mj-lt"/>
              <a:buAutoNum type="arabicPeriod"/>
            </a:pPr>
            <a:r>
              <a:rPr lang="en-AU" sz="960"/>
              <a:t>Choose font colour, shape fill or solid fill &gt; fill colour</a:t>
            </a:r>
          </a:p>
          <a:p>
            <a:pPr marL="217170" indent="-217170">
              <a:spcAft>
                <a:spcPts val="360"/>
              </a:spcAft>
              <a:buFont typeface="+mj-lt"/>
              <a:buAutoNum type="arabicPeriod"/>
            </a:pPr>
            <a:r>
              <a:rPr lang="en-AU" sz="960"/>
              <a:t>Select the eyedropper and click in the middle of the swatch you want to use.</a:t>
            </a:r>
          </a:p>
        </p:txBody>
      </p: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graphicFrame>
        <p:nvGraphicFramePr>
          <p:cNvPr id="19" name="Table 4">
            <a:extLst>
              <a:ext uri="{FF2B5EF4-FFF2-40B4-BE49-F238E27FC236}">
                <a16:creationId xmlns:a16="http://schemas.microsoft.com/office/drawing/2014/main" id="{DC060BEC-83BC-644E-BD8D-33B578326E5B}"/>
              </a:ext>
            </a:extLst>
          </p:cNvPr>
          <p:cNvGraphicFramePr>
            <a:graphicFrameLocks noGrp="1"/>
          </p:cNvGraphicFramePr>
          <p:nvPr userDrawn="1">
            <p:extLst>
              <p:ext uri="{D42A27DB-BD31-4B8C-83A1-F6EECF244321}">
                <p14:modId xmlns:p14="http://schemas.microsoft.com/office/powerpoint/2010/main" val="4200664379"/>
              </p:ext>
            </p:extLst>
          </p:nvPr>
        </p:nvGraphicFramePr>
        <p:xfrm>
          <a:off x="12708286" y="1083033"/>
          <a:ext cx="2135429" cy="6220968"/>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9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9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9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9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9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9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443624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MID BGD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Tree>
    <p:extLst>
      <p:ext uri="{BB962C8B-B14F-4D97-AF65-F5344CB8AC3E}">
        <p14:creationId xmlns:p14="http://schemas.microsoft.com/office/powerpoint/2010/main" val="303972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DRK BGD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44EF651-94B7-427E-863C-0F6DD84C45A0}"/>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944"/>
          </a:p>
        </p:txBody>
      </p:sp>
      <p:sp>
        <p:nvSpPr>
          <p:cNvPr id="22" name="TextBox 21">
            <a:extLst>
              <a:ext uri="{FF2B5EF4-FFF2-40B4-BE49-F238E27FC236}">
                <a16:creationId xmlns:a16="http://schemas.microsoft.com/office/drawing/2014/main" id="{1BA57A88-5DA6-42E5-93F1-E32CDE208E1C}"/>
              </a:ext>
            </a:extLst>
          </p:cNvPr>
          <p:cNvSpPr txBox="1"/>
          <p:nvPr userDrawn="1"/>
        </p:nvSpPr>
        <p:spPr>
          <a:xfrm>
            <a:off x="12456000" y="-1039845"/>
            <a:ext cx="2640000" cy="1304844"/>
          </a:xfrm>
          <a:prstGeom prst="rect">
            <a:avLst/>
          </a:prstGeom>
          <a:noFill/>
        </p:spPr>
        <p:txBody>
          <a:bodyPr wrap="square" rtlCol="0">
            <a:spAutoFit/>
          </a:bodyPr>
          <a:lstStyle/>
          <a:p>
            <a:pPr>
              <a:spcAft>
                <a:spcPts val="324"/>
              </a:spcAft>
            </a:pPr>
            <a:r>
              <a:rPr lang="en-AU" sz="972" b="1"/>
              <a:t>Use these swatches to apply a brand colour to your text, shape or background.</a:t>
            </a:r>
          </a:p>
          <a:p>
            <a:pPr marL="195454" indent="-195454">
              <a:spcAft>
                <a:spcPts val="324"/>
              </a:spcAft>
              <a:buFont typeface="+mj-lt"/>
              <a:buAutoNum type="arabicPeriod"/>
            </a:pPr>
            <a:r>
              <a:rPr lang="en-AU" sz="864"/>
              <a:t>Select the text, shape or open the format background pane.</a:t>
            </a:r>
          </a:p>
          <a:p>
            <a:pPr marL="195454" indent="-195454">
              <a:spcAft>
                <a:spcPts val="324"/>
              </a:spcAft>
              <a:buFont typeface="+mj-lt"/>
              <a:buAutoNum type="arabicPeriod"/>
            </a:pPr>
            <a:r>
              <a:rPr lang="en-AU" sz="864"/>
              <a:t>Choose font colour, shape fill or solid fill &gt; fill colour</a:t>
            </a:r>
          </a:p>
          <a:p>
            <a:pPr marL="195454" indent="-195454">
              <a:spcAft>
                <a:spcPts val="324"/>
              </a:spcAft>
              <a:buFont typeface="+mj-lt"/>
              <a:buAutoNum type="arabicPeriod"/>
            </a:pPr>
            <a:r>
              <a:rPr lang="en-AU" sz="864"/>
              <a:t>Select the eyedropper and click in the middle of the swatch you want to use.</a:t>
            </a:r>
          </a:p>
        </p:txBody>
      </p: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188"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graphicFrame>
        <p:nvGraphicFramePr>
          <p:cNvPr id="19" name="Table 4">
            <a:extLst>
              <a:ext uri="{FF2B5EF4-FFF2-40B4-BE49-F238E27FC236}">
                <a16:creationId xmlns:a16="http://schemas.microsoft.com/office/drawing/2014/main" id="{DC060BEC-83BC-644E-BD8D-33B578326E5B}"/>
              </a:ext>
            </a:extLst>
          </p:cNvPr>
          <p:cNvGraphicFramePr>
            <a:graphicFrameLocks noGrp="1"/>
          </p:cNvGraphicFramePr>
          <p:nvPr userDrawn="1">
            <p:extLst>
              <p:ext uri="{D42A27DB-BD31-4B8C-83A1-F6EECF244321}">
                <p14:modId xmlns:p14="http://schemas.microsoft.com/office/powerpoint/2010/main" val="1909889072"/>
              </p:ext>
            </p:extLst>
          </p:nvPr>
        </p:nvGraphicFramePr>
        <p:xfrm>
          <a:off x="12708287" y="1083034"/>
          <a:ext cx="2135429" cy="6142939"/>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10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10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10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10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10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10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37923149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White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
        <p:nvSpPr>
          <p:cNvPr id="21" name="Rectangle 20">
            <a:extLst>
              <a:ext uri="{FF2B5EF4-FFF2-40B4-BE49-F238E27FC236}">
                <a16:creationId xmlns:a16="http://schemas.microsoft.com/office/drawing/2014/main" id="{7461E79E-E917-4116-8CDD-B254B20025C2}"/>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160"/>
          </a:p>
        </p:txBody>
      </p:sp>
      <p:sp>
        <p:nvSpPr>
          <p:cNvPr id="23" name="TextBox 22">
            <a:extLst>
              <a:ext uri="{FF2B5EF4-FFF2-40B4-BE49-F238E27FC236}">
                <a16:creationId xmlns:a16="http://schemas.microsoft.com/office/drawing/2014/main" id="{FA429054-6AED-4E22-AF78-CC9CBBC59F7C}"/>
              </a:ext>
            </a:extLst>
          </p:cNvPr>
          <p:cNvSpPr txBox="1"/>
          <p:nvPr userDrawn="1"/>
        </p:nvSpPr>
        <p:spPr>
          <a:xfrm>
            <a:off x="12456000" y="-1039846"/>
            <a:ext cx="2640000" cy="1631216"/>
          </a:xfrm>
          <a:prstGeom prst="rect">
            <a:avLst/>
          </a:prstGeom>
          <a:noFill/>
        </p:spPr>
        <p:txBody>
          <a:bodyPr wrap="square" rtlCol="0">
            <a:spAutoFit/>
          </a:bodyPr>
          <a:lstStyle/>
          <a:p>
            <a:pPr>
              <a:spcAft>
                <a:spcPts val="360"/>
              </a:spcAft>
            </a:pPr>
            <a:r>
              <a:rPr lang="en-AU" sz="1080" b="1"/>
              <a:t>Use these swatches to apply a brand colour to your text, shape or background.</a:t>
            </a:r>
          </a:p>
          <a:p>
            <a:pPr marL="217170" indent="-217170">
              <a:spcAft>
                <a:spcPts val="360"/>
              </a:spcAft>
              <a:buFont typeface="+mj-lt"/>
              <a:buAutoNum type="arabicPeriod"/>
            </a:pPr>
            <a:r>
              <a:rPr lang="en-AU" sz="960"/>
              <a:t>Select the text, shape or open the format background pane.</a:t>
            </a:r>
          </a:p>
          <a:p>
            <a:pPr marL="217170" indent="-217170">
              <a:spcAft>
                <a:spcPts val="360"/>
              </a:spcAft>
              <a:buFont typeface="+mj-lt"/>
              <a:buAutoNum type="arabicPeriod"/>
            </a:pPr>
            <a:r>
              <a:rPr lang="en-AU" sz="960"/>
              <a:t>Choose font colour, shape fill or solid fill &gt; fill colour</a:t>
            </a:r>
          </a:p>
          <a:p>
            <a:pPr marL="217170" indent="-217170">
              <a:spcAft>
                <a:spcPts val="360"/>
              </a:spcAft>
              <a:buFont typeface="+mj-lt"/>
              <a:buAutoNum type="arabicPeriod"/>
            </a:pPr>
            <a:r>
              <a:rPr lang="en-AU" sz="960"/>
              <a:t>Select the eyedropper and click in the middle of the swatch you want to use.</a:t>
            </a:r>
          </a:p>
        </p:txBody>
      </p:sp>
      <p:graphicFrame>
        <p:nvGraphicFramePr>
          <p:cNvPr id="24" name="Table 4">
            <a:extLst>
              <a:ext uri="{FF2B5EF4-FFF2-40B4-BE49-F238E27FC236}">
                <a16:creationId xmlns:a16="http://schemas.microsoft.com/office/drawing/2014/main" id="{92E0E586-5876-4371-B36E-1BAEBF400FD8}"/>
              </a:ext>
            </a:extLst>
          </p:cNvPr>
          <p:cNvGraphicFramePr>
            <a:graphicFrameLocks noGrp="1"/>
          </p:cNvGraphicFramePr>
          <p:nvPr userDrawn="1">
            <p:extLst>
              <p:ext uri="{D42A27DB-BD31-4B8C-83A1-F6EECF244321}">
                <p14:modId xmlns:p14="http://schemas.microsoft.com/office/powerpoint/2010/main" val="2130091389"/>
              </p:ext>
            </p:extLst>
          </p:nvPr>
        </p:nvGraphicFramePr>
        <p:xfrm>
          <a:off x="12708286" y="1083033"/>
          <a:ext cx="2135429" cy="6142939"/>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9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9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9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9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9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9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21922829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accent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920E0E-7F6B-C643-A0E9-F9D760DDBA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lvl1pPr>
              <a:defRPr>
                <a:solidFill>
                  <a:schemeClr val="bg1"/>
                </a:solidFill>
              </a:defRPr>
            </a:lvl1p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lvl1pPr>
              <a:defRPr>
                <a:solidFill>
                  <a:schemeClr val="bg1"/>
                </a:solidFill>
              </a:defRPr>
            </a:lvl1p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solidFill>
                  <a:schemeClr val="bg1"/>
                </a:solidFill>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7" name="Text Placeholder 9">
            <a:extLst>
              <a:ext uri="{FF2B5EF4-FFF2-40B4-BE49-F238E27FC236}">
                <a16:creationId xmlns:a16="http://schemas.microsoft.com/office/drawing/2014/main" id="{8C16A636-C332-4345-B930-D719A04453C1}"/>
              </a:ext>
            </a:extLst>
          </p:cNvPr>
          <p:cNvSpPr>
            <a:spLocks noGrp="1"/>
          </p:cNvSpPr>
          <p:nvPr>
            <p:ph type="body" sz="quarter" idx="13" hasCustomPrompt="1"/>
          </p:nvPr>
        </p:nvSpPr>
        <p:spPr>
          <a:xfrm>
            <a:off x="944034" y="1774049"/>
            <a:ext cx="10371967" cy="3814950"/>
          </a:xfrm>
        </p:spPr>
        <p:txBody>
          <a:bodyPr/>
          <a:lstStyle>
            <a:lvl1pPr marL="259200" indent="-259200">
              <a:lnSpc>
                <a:spcPts val="2160"/>
              </a:lnSpc>
              <a:spcBef>
                <a:spcPts val="960"/>
              </a:spcBef>
              <a:spcAft>
                <a:spcPts val="0"/>
              </a:spcAft>
              <a:buFont typeface="Wingdings" panose="05000000000000000000" pitchFamily="2" charset="2"/>
              <a:buChar char=""/>
              <a:defRPr spc="0" baseline="0">
                <a:solidFill>
                  <a:schemeClr val="tx1"/>
                </a:solidFill>
              </a:defRPr>
            </a:lvl1pPr>
            <a:lvl2pPr marL="540000" indent="-280800">
              <a:lnSpc>
                <a:spcPts val="2160"/>
              </a:lnSpc>
              <a:spcAft>
                <a:spcPts val="0"/>
              </a:spcAft>
              <a:buFont typeface="Arial" panose="020B0604020202020204" pitchFamily="34" charset="0"/>
              <a:buChar char="−"/>
              <a:defRPr sz="1680">
                <a:solidFill>
                  <a:schemeClr val="tx1"/>
                </a:solidFill>
              </a:defRPr>
            </a:lvl2pPr>
          </a:lstStyle>
          <a:p>
            <a:pPr lvl="0"/>
            <a:r>
              <a:rPr lang="en-AU"/>
              <a:t>«This is a single column text placeholder. Add your copy using one of two bullet styles – Bullet L1 (round) and Bullet L2 (dash). Use the ‘Increase’ and ‘Decrease’ List Level buttons on the Home tab to switch between styles. See ‘Styles’ instruction slide for more info.»</a:t>
            </a:r>
          </a:p>
          <a:p>
            <a:pPr lvl="1"/>
            <a:r>
              <a:rPr lang="en-US"/>
              <a:t>Bullet L2 </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bg1"/>
                </a:solidFill>
              </a:defRPr>
            </a:lvl1pPr>
          </a:lstStyle>
          <a:p>
            <a:r>
              <a:rPr lang="en-US"/>
              <a:t>«Contents»</a:t>
            </a:r>
            <a:endParaRPr lang="en-AU"/>
          </a:p>
        </p:txBody>
      </p:sp>
    </p:spTree>
    <p:extLst>
      <p:ext uri="{BB962C8B-B14F-4D97-AF65-F5344CB8AC3E}">
        <p14:creationId xmlns:p14="http://schemas.microsoft.com/office/powerpoint/2010/main" val="2901662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8393E-9725-A84E-B413-B3CCE9C09E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Text Placeholder 9">
            <a:extLst>
              <a:ext uri="{FF2B5EF4-FFF2-40B4-BE49-F238E27FC236}">
                <a16:creationId xmlns:a16="http://schemas.microsoft.com/office/drawing/2014/main" id="{0FD00423-CEB5-B541-998C-842D9D045853}"/>
              </a:ext>
            </a:extLst>
          </p:cNvPr>
          <p:cNvSpPr>
            <a:spLocks noGrp="1"/>
          </p:cNvSpPr>
          <p:nvPr>
            <p:ph type="body" sz="quarter" idx="14" hasCustomPrompt="1"/>
          </p:nvPr>
        </p:nvSpPr>
        <p:spPr>
          <a:xfrm>
            <a:off x="944034" y="1790713"/>
            <a:ext cx="10371967"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4461621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 2 Col Left, 1 Col Righ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375EA-957C-3B4C-8CC0-64B5790D68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0" name="Text Placeholder 9">
            <a:extLst>
              <a:ext uri="{FF2B5EF4-FFF2-40B4-BE49-F238E27FC236}">
                <a16:creationId xmlns:a16="http://schemas.microsoft.com/office/drawing/2014/main" id="{5D0AD0A3-3950-4B19-96CC-FD0FD6AF9DF7}"/>
              </a:ext>
            </a:extLst>
          </p:cNvPr>
          <p:cNvSpPr>
            <a:spLocks noGrp="1"/>
          </p:cNvSpPr>
          <p:nvPr>
            <p:ph type="body" sz="quarter" idx="13" hasCustomPrompt="1"/>
          </p:nvPr>
        </p:nvSpPr>
        <p:spPr>
          <a:xfrm>
            <a:off x="944034" y="1790713"/>
            <a:ext cx="6771967"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3" name="Text Placeholder 12">
            <a:extLst>
              <a:ext uri="{FF2B5EF4-FFF2-40B4-BE49-F238E27FC236}">
                <a16:creationId xmlns:a16="http://schemas.microsoft.com/office/drawing/2014/main" id="{2FBBAC50-DDFD-46F2-80A1-5DF4C979ABD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marL="0" marR="0" indent="0" algn="l" defTabSz="1097280" rtl="0" eaLnBrk="1" fontAlgn="auto" latinLnBrk="0" hangingPunct="1">
              <a:lnSpc>
                <a:spcPts val="2400"/>
              </a:lnSpc>
              <a:spcBef>
                <a:spcPct val="0"/>
              </a:spcBef>
              <a:spcAft>
                <a:spcPts val="0"/>
              </a:spcAft>
              <a:buClrTx/>
              <a:buSzTx/>
              <a:buFontTx/>
              <a:buNone/>
              <a:tabLs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4" name="Title Placeholder 1">
            <a:extLst>
              <a:ext uri="{FF2B5EF4-FFF2-40B4-BE49-F238E27FC236}">
                <a16:creationId xmlns:a16="http://schemas.microsoft.com/office/drawing/2014/main" id="{588BCBFB-3D25-4CB9-9BFD-E7B9D80729E7}"/>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5" name="Text Placeholder 9">
            <a:extLst>
              <a:ext uri="{FF2B5EF4-FFF2-40B4-BE49-F238E27FC236}">
                <a16:creationId xmlns:a16="http://schemas.microsoft.com/office/drawing/2014/main" id="{F0DD7DD0-960B-4B55-A570-24D97532B360}"/>
              </a:ext>
            </a:extLst>
          </p:cNvPr>
          <p:cNvSpPr>
            <a:spLocks noGrp="1"/>
          </p:cNvSpPr>
          <p:nvPr>
            <p:ph type="body" sz="quarter" idx="16" hasCustomPrompt="1"/>
          </p:nvPr>
        </p:nvSpPr>
        <p:spPr>
          <a:xfrm>
            <a:off x="8297196" y="1790713"/>
            <a:ext cx="3168000"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23198354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 2-col + intro tex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3B6E4-D7F5-694A-8416-829DC1D4BB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a:t>
            </a:r>
            <a:endParaRPr lang="en-AU"/>
          </a:p>
        </p:txBody>
      </p:sp>
      <p:sp>
        <p:nvSpPr>
          <p:cNvPr id="8" name="Text Placeholder 14">
            <a:extLst>
              <a:ext uri="{FF2B5EF4-FFF2-40B4-BE49-F238E27FC236}">
                <a16:creationId xmlns:a16="http://schemas.microsoft.com/office/drawing/2014/main" id="{5168733C-E14C-44DA-9B83-783D54709B2C}"/>
              </a:ext>
            </a:extLst>
          </p:cNvPr>
          <p:cNvSpPr>
            <a:spLocks noGrp="1"/>
          </p:cNvSpPr>
          <p:nvPr>
            <p:ph type="body" sz="quarter" idx="14" hasCustomPrompt="1"/>
          </p:nvPr>
        </p:nvSpPr>
        <p:spPr>
          <a:xfrm>
            <a:off x="940344" y="1233786"/>
            <a:ext cx="10439457" cy="276002"/>
          </a:xfrm>
        </p:spPr>
        <p:txBody>
          <a:bodyPr/>
          <a:lstStyle>
            <a:lvl1pPr>
              <a:defRPr spc="-24"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9" name="Text Placeholder 14">
            <a:extLst>
              <a:ext uri="{FF2B5EF4-FFF2-40B4-BE49-F238E27FC236}">
                <a16:creationId xmlns:a16="http://schemas.microsoft.com/office/drawing/2014/main" id="{A2C3627B-45B9-4DA0-8599-D7FE9FEA9F27}"/>
              </a:ext>
            </a:extLst>
          </p:cNvPr>
          <p:cNvSpPr>
            <a:spLocks noGrp="1"/>
          </p:cNvSpPr>
          <p:nvPr>
            <p:ph type="body" sz="quarter" idx="16" hasCustomPrompt="1"/>
          </p:nvPr>
        </p:nvSpPr>
        <p:spPr>
          <a:xfrm>
            <a:off x="940344" y="1538557"/>
            <a:ext cx="4975657" cy="4374443"/>
          </a:xfrm>
        </p:spPr>
        <p:txBody>
          <a:bodyPr numCol="1" spcCol="216000"/>
          <a:lstStyle>
            <a:lvl1pPr>
              <a:lnSpc>
                <a:spcPts val="1440"/>
              </a:lnSpc>
              <a:defRPr sz="1200" b="0">
                <a:solidFill>
                  <a:schemeClr val="tx1"/>
                </a:solidFill>
              </a:defRPr>
            </a:lvl1pPr>
            <a:lvl2pPr>
              <a:defRPr>
                <a:solidFill>
                  <a:schemeClr val="tx1"/>
                </a:solidFill>
              </a:defRPr>
            </a:lvl2pPr>
            <a:lvl3pPr>
              <a:defRPr/>
            </a:lvl3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DB2B58E9-B7CE-45CE-9A72-D8DB0BD88D0A}"/>
              </a:ext>
            </a:extLst>
          </p:cNvPr>
          <p:cNvSpPr>
            <a:spLocks noGrp="1"/>
          </p:cNvSpPr>
          <p:nvPr>
            <p:ph type="body" sz="quarter" idx="17" hasCustomPrompt="1"/>
          </p:nvPr>
        </p:nvSpPr>
        <p:spPr>
          <a:xfrm>
            <a:off x="6404144" y="1538557"/>
            <a:ext cx="4975657" cy="4374443"/>
          </a:xfrm>
        </p:spPr>
        <p:txBody>
          <a:bodyPr numCol="1" spcCol="216000"/>
          <a:lstStyle>
            <a:lvl1pPr>
              <a:lnSpc>
                <a:spcPts val="1440"/>
              </a:lnSpc>
              <a:defRPr sz="1200" b="0">
                <a:solidFill>
                  <a:schemeClr val="tx1"/>
                </a:solidFill>
              </a:defRPr>
            </a:lvl1pPr>
            <a:lvl2pPr>
              <a:defRPr>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Tree>
    <p:extLst>
      <p:ext uri="{BB962C8B-B14F-4D97-AF65-F5344CB8AC3E}">
        <p14:creationId xmlns:p14="http://schemas.microsoft.com/office/powerpoint/2010/main" val="10663601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 1 Col Left, 3 Col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08C7FA1-26F7-5048-B74A-ABC5D005BC5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3" name="Text Placeholder 14">
            <a:extLst>
              <a:ext uri="{FF2B5EF4-FFF2-40B4-BE49-F238E27FC236}">
                <a16:creationId xmlns:a16="http://schemas.microsoft.com/office/drawing/2014/main" id="{FAAB0DCE-0F3B-4A0A-B185-32D44BC4696D}"/>
              </a:ext>
            </a:extLst>
          </p:cNvPr>
          <p:cNvSpPr>
            <a:spLocks noGrp="1"/>
          </p:cNvSpPr>
          <p:nvPr>
            <p:ph type="body" sz="quarter" idx="15" hasCustomPrompt="1"/>
          </p:nvPr>
        </p:nvSpPr>
        <p:spPr>
          <a:xfrm>
            <a:off x="7153280" y="3861000"/>
            <a:ext cx="1845013"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4" name="Text Placeholder 14">
            <a:extLst>
              <a:ext uri="{FF2B5EF4-FFF2-40B4-BE49-F238E27FC236}">
                <a16:creationId xmlns:a16="http://schemas.microsoft.com/office/drawing/2014/main" id="{2FF317E9-B3BD-42A4-8412-5EA36E091DCB}"/>
              </a:ext>
            </a:extLst>
          </p:cNvPr>
          <p:cNvSpPr>
            <a:spLocks noGrp="1"/>
          </p:cNvSpPr>
          <p:nvPr>
            <p:ph type="body" sz="quarter" idx="16" hasCustomPrompt="1"/>
          </p:nvPr>
        </p:nvSpPr>
        <p:spPr>
          <a:xfrm>
            <a:off x="9578979" y="3861000"/>
            <a:ext cx="1877491"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5" name="Text Placeholder 14">
            <a:extLst>
              <a:ext uri="{FF2B5EF4-FFF2-40B4-BE49-F238E27FC236}">
                <a16:creationId xmlns:a16="http://schemas.microsoft.com/office/drawing/2014/main" id="{744A98B6-A82A-4C22-908A-9C63CB4B4A09}"/>
              </a:ext>
            </a:extLst>
          </p:cNvPr>
          <p:cNvSpPr>
            <a:spLocks noGrp="1"/>
          </p:cNvSpPr>
          <p:nvPr>
            <p:ph type="body" sz="quarter" idx="18" hasCustomPrompt="1"/>
          </p:nvPr>
        </p:nvSpPr>
        <p:spPr>
          <a:xfrm>
            <a:off x="7160691" y="3033600"/>
            <a:ext cx="1848427"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16" name="Text Placeholder 14">
            <a:extLst>
              <a:ext uri="{FF2B5EF4-FFF2-40B4-BE49-F238E27FC236}">
                <a16:creationId xmlns:a16="http://schemas.microsoft.com/office/drawing/2014/main" id="{B197DA64-5659-46C2-BC6B-17B5EB0B82DA}"/>
              </a:ext>
            </a:extLst>
          </p:cNvPr>
          <p:cNvSpPr>
            <a:spLocks noGrp="1"/>
          </p:cNvSpPr>
          <p:nvPr>
            <p:ph type="body" sz="quarter" idx="19" hasCustomPrompt="1"/>
          </p:nvPr>
        </p:nvSpPr>
        <p:spPr>
          <a:xfrm>
            <a:off x="9582158" y="3033600"/>
            <a:ext cx="1874349"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17" name="Picture Placeholder 23">
            <a:extLst>
              <a:ext uri="{FF2B5EF4-FFF2-40B4-BE49-F238E27FC236}">
                <a16:creationId xmlns:a16="http://schemas.microsoft.com/office/drawing/2014/main" id="{5C72AC13-9EF1-4504-8586-406403B25EAD}"/>
              </a:ext>
            </a:extLst>
          </p:cNvPr>
          <p:cNvSpPr>
            <a:spLocks noGrp="1"/>
          </p:cNvSpPr>
          <p:nvPr>
            <p:ph type="pic" sz="quarter" idx="21" hasCustomPrompt="1"/>
          </p:nvPr>
        </p:nvSpPr>
        <p:spPr>
          <a:xfrm>
            <a:off x="7160691" y="2280780"/>
            <a:ext cx="830400" cy="747360"/>
          </a:xfrm>
        </p:spPr>
        <p:txBody>
          <a:bodyPr/>
          <a:lstStyle>
            <a:lvl1pPr algn="ctr">
              <a:defRPr sz="1200" b="0"/>
            </a:lvl1pPr>
          </a:lstStyle>
          <a:p>
            <a:r>
              <a:rPr lang="en-AU"/>
              <a:t>Add icon</a:t>
            </a:r>
          </a:p>
        </p:txBody>
      </p:sp>
      <p:sp>
        <p:nvSpPr>
          <p:cNvPr id="18" name="Picture Placeholder 23">
            <a:extLst>
              <a:ext uri="{FF2B5EF4-FFF2-40B4-BE49-F238E27FC236}">
                <a16:creationId xmlns:a16="http://schemas.microsoft.com/office/drawing/2014/main" id="{B3F9C9A0-CCFC-470B-A8F2-E2AD2E0EA5CD}"/>
              </a:ext>
            </a:extLst>
          </p:cNvPr>
          <p:cNvSpPr>
            <a:spLocks noGrp="1"/>
          </p:cNvSpPr>
          <p:nvPr>
            <p:ph type="pic" sz="quarter" idx="22" hasCustomPrompt="1"/>
          </p:nvPr>
        </p:nvSpPr>
        <p:spPr>
          <a:xfrm>
            <a:off x="9582157" y="2280780"/>
            <a:ext cx="830400" cy="747360"/>
          </a:xfrm>
        </p:spPr>
        <p:txBody>
          <a:bodyPr/>
          <a:lstStyle>
            <a:lvl1pPr algn="ctr">
              <a:defRPr sz="1200" b="0"/>
            </a:lvl1pPr>
          </a:lstStyle>
          <a:p>
            <a:r>
              <a:rPr lang="en-AU"/>
              <a:t>Add icon</a:t>
            </a:r>
          </a:p>
        </p:txBody>
      </p:sp>
      <p:sp>
        <p:nvSpPr>
          <p:cNvPr id="19" name="Text Placeholder 27">
            <a:extLst>
              <a:ext uri="{FF2B5EF4-FFF2-40B4-BE49-F238E27FC236}">
                <a16:creationId xmlns:a16="http://schemas.microsoft.com/office/drawing/2014/main" id="{B8776205-BBC8-4A8B-93D1-B718ED682951}"/>
              </a:ext>
            </a:extLst>
          </p:cNvPr>
          <p:cNvSpPr>
            <a:spLocks noGrp="1"/>
          </p:cNvSpPr>
          <p:nvPr>
            <p:ph type="body" sz="quarter" idx="24" hasCustomPrompt="1"/>
          </p:nvPr>
        </p:nvSpPr>
        <p:spPr>
          <a:xfrm>
            <a:off x="7149867"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0" name="Text Placeholder 27">
            <a:extLst>
              <a:ext uri="{FF2B5EF4-FFF2-40B4-BE49-F238E27FC236}">
                <a16:creationId xmlns:a16="http://schemas.microsoft.com/office/drawing/2014/main" id="{8DA239D3-E7DE-4CC6-ACB3-BC2BC62EFBA1}"/>
              </a:ext>
            </a:extLst>
          </p:cNvPr>
          <p:cNvSpPr>
            <a:spLocks noGrp="1"/>
          </p:cNvSpPr>
          <p:nvPr>
            <p:ph type="body" sz="quarter" idx="25" hasCustomPrompt="1"/>
          </p:nvPr>
        </p:nvSpPr>
        <p:spPr>
          <a:xfrm>
            <a:off x="9582476"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3" name="Text Placeholder 14">
            <a:extLst>
              <a:ext uri="{FF2B5EF4-FFF2-40B4-BE49-F238E27FC236}">
                <a16:creationId xmlns:a16="http://schemas.microsoft.com/office/drawing/2014/main" id="{3119CDBF-891E-422B-9187-CF986A817C96}"/>
              </a:ext>
            </a:extLst>
          </p:cNvPr>
          <p:cNvSpPr>
            <a:spLocks noGrp="1"/>
          </p:cNvSpPr>
          <p:nvPr>
            <p:ph type="body" sz="quarter" idx="13" hasCustomPrompt="1"/>
          </p:nvPr>
        </p:nvSpPr>
        <p:spPr>
          <a:xfrm>
            <a:off x="946533" y="1801276"/>
            <a:ext cx="2793600" cy="3949724"/>
          </a:xfrm>
        </p:spPr>
        <p:txBody>
          <a:bodyPr/>
          <a:lstStyle>
            <a:lvl1pPr>
              <a:defRPr>
                <a:solidFill>
                  <a:schemeClr val="tx1"/>
                </a:solidFill>
              </a:defRPr>
            </a:lvl1pPr>
            <a:lvl2pPr>
              <a:defRPr baseline="0">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4" name="Text Placeholder 14">
            <a:extLst>
              <a:ext uri="{FF2B5EF4-FFF2-40B4-BE49-F238E27FC236}">
                <a16:creationId xmlns:a16="http://schemas.microsoft.com/office/drawing/2014/main" id="{999A35F8-57FF-41B9-9599-88A940F82026}"/>
              </a:ext>
            </a:extLst>
          </p:cNvPr>
          <p:cNvSpPr>
            <a:spLocks noGrp="1"/>
          </p:cNvSpPr>
          <p:nvPr>
            <p:ph type="body" sz="quarter" idx="14" hasCustomPrompt="1"/>
          </p:nvPr>
        </p:nvSpPr>
        <p:spPr>
          <a:xfrm>
            <a:off x="4730756" y="3861000"/>
            <a:ext cx="1845245"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25" name="Text Placeholder 14">
            <a:extLst>
              <a:ext uri="{FF2B5EF4-FFF2-40B4-BE49-F238E27FC236}">
                <a16:creationId xmlns:a16="http://schemas.microsoft.com/office/drawing/2014/main" id="{824B07C0-7624-4DDA-B6D8-83534CDA4583}"/>
              </a:ext>
            </a:extLst>
          </p:cNvPr>
          <p:cNvSpPr>
            <a:spLocks noGrp="1"/>
          </p:cNvSpPr>
          <p:nvPr>
            <p:ph type="body" sz="quarter" idx="17" hasCustomPrompt="1"/>
          </p:nvPr>
        </p:nvSpPr>
        <p:spPr>
          <a:xfrm>
            <a:off x="4756158" y="3033600"/>
            <a:ext cx="1819845"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26" name="Picture Placeholder 23">
            <a:extLst>
              <a:ext uri="{FF2B5EF4-FFF2-40B4-BE49-F238E27FC236}">
                <a16:creationId xmlns:a16="http://schemas.microsoft.com/office/drawing/2014/main" id="{D24ADD3B-E846-4436-AC31-EB02BBD25B9E}"/>
              </a:ext>
            </a:extLst>
          </p:cNvPr>
          <p:cNvSpPr>
            <a:spLocks noGrp="1"/>
          </p:cNvSpPr>
          <p:nvPr>
            <p:ph type="pic" sz="quarter" idx="20" hasCustomPrompt="1"/>
          </p:nvPr>
        </p:nvSpPr>
        <p:spPr>
          <a:xfrm>
            <a:off x="4759000" y="2280780"/>
            <a:ext cx="830400" cy="747360"/>
          </a:xfrm>
        </p:spPr>
        <p:txBody>
          <a:bodyPr/>
          <a:lstStyle>
            <a:lvl1pPr algn="ctr">
              <a:defRPr sz="1200" b="0"/>
            </a:lvl1pPr>
          </a:lstStyle>
          <a:p>
            <a:r>
              <a:rPr lang="en-AU"/>
              <a:t>Add icon</a:t>
            </a:r>
          </a:p>
        </p:txBody>
      </p:sp>
      <p:sp>
        <p:nvSpPr>
          <p:cNvPr id="27" name="Text Placeholder 27">
            <a:extLst>
              <a:ext uri="{FF2B5EF4-FFF2-40B4-BE49-F238E27FC236}">
                <a16:creationId xmlns:a16="http://schemas.microsoft.com/office/drawing/2014/main" id="{6465757B-F66E-4A68-B2E6-C53852A0B5E0}"/>
              </a:ext>
            </a:extLst>
          </p:cNvPr>
          <p:cNvSpPr>
            <a:spLocks noGrp="1"/>
          </p:cNvSpPr>
          <p:nvPr>
            <p:ph type="body" sz="quarter" idx="23" hasCustomPrompt="1"/>
          </p:nvPr>
        </p:nvSpPr>
        <p:spPr>
          <a:xfrm>
            <a:off x="4727575"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9" name="Text Placeholder 12">
            <a:extLst>
              <a:ext uri="{FF2B5EF4-FFF2-40B4-BE49-F238E27FC236}">
                <a16:creationId xmlns:a16="http://schemas.microsoft.com/office/drawing/2014/main" id="{C7A0EF54-58F4-4E19-8769-29F63DAB0EF7}"/>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30" name="Title Placeholder 1">
            <a:extLst>
              <a:ext uri="{FF2B5EF4-FFF2-40B4-BE49-F238E27FC236}">
                <a16:creationId xmlns:a16="http://schemas.microsoft.com/office/drawing/2014/main" id="{09B39A8E-393D-4311-95F9-E3ADB07EA761}"/>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2940793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 Photo Left, 2 Col Righ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220A739-8ACF-4C0F-ACDB-027E92E5F675}"/>
              </a:ext>
            </a:extLst>
          </p:cNvPr>
          <p:cNvSpPr>
            <a:spLocks noGrp="1"/>
          </p:cNvSpPr>
          <p:nvPr>
            <p:ph type="body" sz="quarter" idx="21"/>
          </p:nvPr>
        </p:nvSpPr>
        <p:spPr>
          <a:xfrm>
            <a:off x="527381" y="1447200"/>
            <a:ext cx="3710400" cy="4583520"/>
          </a:xfrm>
          <a:solidFill>
            <a:srgbClr val="376EE2"/>
          </a:solidFill>
        </p:spPr>
        <p:txBody>
          <a:bodyPr lIns="360000" tIns="288000" rIns="360000" bIns="288000" numCol="1" spcCol="216000"/>
          <a:lstStyle>
            <a:lvl1pPr>
              <a:lnSpc>
                <a:spcPts val="1440"/>
              </a:lnSpc>
              <a:spcBef>
                <a:spcPts val="340"/>
              </a:spcBef>
              <a:defRPr sz="1200">
                <a:noFill/>
              </a:defRPr>
            </a:lvl1pPr>
            <a:lvl2pPr>
              <a:lnSpc>
                <a:spcPts val="1440"/>
              </a:lnSpc>
              <a:defRPr sz="1200">
                <a:solidFill>
                  <a:schemeClr val="bg1"/>
                </a:solidFill>
              </a:defRPr>
            </a:lvl2pPr>
            <a:lvl3pPr>
              <a:lnSpc>
                <a:spcPts val="1440"/>
              </a:lnSpc>
              <a:defRPr sz="1200">
                <a:solidFill>
                  <a:schemeClr val="bg1"/>
                </a:solidFill>
              </a:defRPr>
            </a:lvl3pPr>
            <a:lvl4pPr>
              <a:lnSpc>
                <a:spcPts val="1440"/>
              </a:lnSpc>
              <a:defRPr sz="1200">
                <a:solidFill>
                  <a:schemeClr val="bg1"/>
                </a:solidFill>
              </a:defRPr>
            </a:lvl4pPr>
            <a:lvl5pPr>
              <a:lnSpc>
                <a:spcPts val="1440"/>
              </a:lnSpc>
              <a:defRPr sz="1200"/>
            </a:lvl5pPr>
          </a:lstStyle>
          <a:p>
            <a:pPr lvl="0"/>
            <a:r>
              <a:rPr lang="en-US"/>
              <a:t>Click to edit Master text styles</a:t>
            </a:r>
          </a:p>
        </p:txBody>
      </p:sp>
      <p:pic>
        <p:nvPicPr>
          <p:cNvPr id="15" name="Picture 14">
            <a:extLst>
              <a:ext uri="{FF2B5EF4-FFF2-40B4-BE49-F238E27FC236}">
                <a16:creationId xmlns:a16="http://schemas.microsoft.com/office/drawing/2014/main" id="{498884BB-AB68-AF48-BEF2-03AB206741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1" name="Text Placeholder 14">
            <a:extLst>
              <a:ext uri="{FF2B5EF4-FFF2-40B4-BE49-F238E27FC236}">
                <a16:creationId xmlns:a16="http://schemas.microsoft.com/office/drawing/2014/main" id="{4A77F40F-43FA-4C68-A5FD-F0BD382C45AE}"/>
              </a:ext>
            </a:extLst>
          </p:cNvPr>
          <p:cNvSpPr>
            <a:spLocks noGrp="1"/>
          </p:cNvSpPr>
          <p:nvPr>
            <p:ph type="body" sz="quarter" idx="14" hasCustomPrompt="1"/>
          </p:nvPr>
        </p:nvSpPr>
        <p:spPr>
          <a:xfrm>
            <a:off x="4656001" y="1799843"/>
            <a:ext cx="6711401" cy="276002"/>
          </a:xfrm>
        </p:spPr>
        <p:txBody>
          <a:bodyPr/>
          <a:lstStyle>
            <a:lvl1pPr>
              <a:defRPr spc="-24"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33" name="Text Placeholder 14">
            <a:extLst>
              <a:ext uri="{FF2B5EF4-FFF2-40B4-BE49-F238E27FC236}">
                <a16:creationId xmlns:a16="http://schemas.microsoft.com/office/drawing/2014/main" id="{130FE203-6BD1-4F63-8D92-957008AF7131}"/>
              </a:ext>
            </a:extLst>
          </p:cNvPr>
          <p:cNvSpPr>
            <a:spLocks noGrp="1"/>
          </p:cNvSpPr>
          <p:nvPr>
            <p:ph type="body" sz="quarter" idx="16" hasCustomPrompt="1"/>
          </p:nvPr>
        </p:nvSpPr>
        <p:spPr>
          <a:xfrm>
            <a:off x="4656001" y="2104614"/>
            <a:ext cx="6711401" cy="3700387"/>
          </a:xfrm>
        </p:spPr>
        <p:txBody>
          <a:bodyPr numCol="2" spcCol="216000"/>
          <a:lstStyle>
            <a:lvl1pPr marL="0" marR="0" indent="0" algn="l" defTabSz="1097280" rtl="0" eaLnBrk="1" fontAlgn="auto" latinLnBrk="0" hangingPunct="1">
              <a:lnSpc>
                <a:spcPts val="1440"/>
              </a:lnSpc>
              <a:spcBef>
                <a:spcPts val="0"/>
              </a:spcBef>
              <a:spcAft>
                <a:spcPts val="680"/>
              </a:spcAft>
              <a:buClrTx/>
              <a:buSzTx/>
              <a:buFontTx/>
              <a:buNone/>
              <a:tabLst/>
              <a:defRPr sz="1200" b="0">
                <a:solidFill>
                  <a:schemeClr val="tx1"/>
                </a:solidFill>
              </a:defRPr>
            </a:lvl1pPr>
            <a:lvl2pPr>
              <a:defRPr>
                <a:solidFill>
                  <a:schemeClr val="tx1"/>
                </a:solidFill>
              </a:defRPr>
            </a:lvl2pPr>
            <a:lvl3pPr marL="172800" indent="-172800">
              <a:buFont typeface="Wingdings" panose="05000000000000000000" pitchFamily="2" charset="2"/>
              <a:buChar char=""/>
              <a:defRPr/>
            </a:lvl3pPr>
          </a:lstStyle>
          <a:p>
            <a:pPr marL="0" marR="0" lvl="0" indent="0" algn="l" defTabSz="1097280" rtl="0" eaLnBrk="1" fontAlgn="auto" latinLnBrk="0" hangingPunct="1">
              <a:lnSpc>
                <a:spcPts val="1440"/>
              </a:lnSpc>
              <a:spcBef>
                <a:spcPts val="0"/>
              </a:spcBef>
              <a:spcAft>
                <a:spcPts val="680"/>
              </a:spcAft>
              <a:buClrTx/>
              <a:buSzTx/>
              <a:buFontTx/>
              <a:buNone/>
              <a:tabLst/>
              <a:defRPr/>
            </a:pPr>
            <a:r>
              <a:rPr lang="en-AU"/>
              <a:t>«This is a two-column text placeholder. Add your copy using one of three text styles – Body Text, Bullet L1 or Bullet L2. Use the ‘Increase’ and ‘Decrease’ List Level buttons on the Home tab to switch between styles. </a:t>
            </a:r>
            <a:r>
              <a:rPr lang="en-US"/>
              <a:t>The text will automatically wrap into the second column. Want to turn the columns off? Right-click &gt; Format Shape &gt; Text Options &gt; Columns &gt; change the 2 to 1 &gt; click OK. </a:t>
            </a:r>
            <a:r>
              <a:rPr lang="en-AU"/>
              <a:t>See ‘Styles’ instruction slide for more info.»</a:t>
            </a:r>
          </a:p>
          <a:p>
            <a:pPr lvl="2"/>
            <a:r>
              <a:rPr lang="en-AU"/>
              <a:t>Bullet L1 (Round)</a:t>
            </a:r>
          </a:p>
          <a:p>
            <a:pPr lvl="3"/>
            <a:r>
              <a:rPr lang="en-AU"/>
              <a:t>Bullet L2 (Dash)</a:t>
            </a:r>
          </a:p>
          <a:p>
            <a:pPr lvl="0"/>
            <a:endParaRPr lang="en-US"/>
          </a:p>
        </p:txBody>
      </p:sp>
      <p:sp>
        <p:nvSpPr>
          <p:cNvPr id="10" name="Text Placeholder 12">
            <a:extLst>
              <a:ext uri="{FF2B5EF4-FFF2-40B4-BE49-F238E27FC236}">
                <a16:creationId xmlns:a16="http://schemas.microsoft.com/office/drawing/2014/main" id="{5B183D80-2381-45A6-B452-1483ABEC5EA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1" name="Title Placeholder 1">
            <a:extLst>
              <a:ext uri="{FF2B5EF4-FFF2-40B4-BE49-F238E27FC236}">
                <a16:creationId xmlns:a16="http://schemas.microsoft.com/office/drawing/2014/main" id="{83269088-9ACE-4BBA-BABD-2AB02E371E38}"/>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3" name="Picture Placeholder 5">
            <a:extLst>
              <a:ext uri="{FF2B5EF4-FFF2-40B4-BE49-F238E27FC236}">
                <a16:creationId xmlns:a16="http://schemas.microsoft.com/office/drawing/2014/main" id="{C9A2C54E-0139-4181-9AAC-92CA90FACBCA}"/>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200" b="0">
                <a:solidFill>
                  <a:schemeClr val="bg1"/>
                </a:solidFill>
              </a:defRPr>
            </a:lvl1pPr>
          </a:lstStyle>
          <a:p>
            <a:r>
              <a:rPr lang="en-AU"/>
              <a:t>Brand illustrations are available for use in a separate document. Please select an appropriate illustration and cut and paste it into this box. </a:t>
            </a:r>
          </a:p>
        </p:txBody>
      </p:sp>
      <p:sp>
        <p:nvSpPr>
          <p:cNvPr id="2" name="Rectangle 1">
            <a:extLst>
              <a:ext uri="{FF2B5EF4-FFF2-40B4-BE49-F238E27FC236}">
                <a16:creationId xmlns:a16="http://schemas.microsoft.com/office/drawing/2014/main" id="{8E757A19-067D-40A2-8A5C-170FCC8D282A}"/>
              </a:ext>
            </a:extLst>
          </p:cNvPr>
          <p:cNvSpPr/>
          <p:nvPr userDrawn="1"/>
        </p:nvSpPr>
        <p:spPr>
          <a:xfrm>
            <a:off x="-2533095" y="1480360"/>
            <a:ext cx="2321421" cy="2252924"/>
          </a:xfrm>
          <a:prstGeom prst="rect">
            <a:avLst/>
          </a:prstGeom>
        </p:spPr>
        <p:txBody>
          <a:bodyPr wrap="square">
            <a:spAutoFit/>
          </a:bodyPr>
          <a:lstStyle/>
          <a:p>
            <a:pPr lvl="0"/>
            <a:r>
              <a:rPr lang="en-AU" sz="1080" b="1"/>
              <a:t>Choose your brand colour! Click on this shape, navigate to Drawing Tools on the ribbon and select Shape Fill. Apply an accent colour or use the eyedropper and choose from the swatches to the right of this slide.</a:t>
            </a:r>
          </a:p>
          <a:p>
            <a:pPr lvl="0"/>
            <a:r>
              <a:rPr lang="en-AU" sz="1080" b="1"/>
              <a:t>–</a:t>
            </a:r>
          </a:p>
          <a:p>
            <a:pPr lvl="0"/>
            <a:r>
              <a:rPr lang="en-AU" sz="1080" b="1"/>
              <a:t>Note: You can also add text in this left column, just type your content and update the text colour to white or black.</a:t>
            </a:r>
          </a:p>
        </p:txBody>
      </p:sp>
    </p:spTree>
    <p:extLst>
      <p:ext uri="{BB962C8B-B14F-4D97-AF65-F5344CB8AC3E}">
        <p14:creationId xmlns:p14="http://schemas.microsoft.com/office/powerpoint/2010/main" val="3075912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 3-col (photo, 2x text)">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67656559-808D-BF4E-BDDD-98C6592ABE2B}"/>
              </a:ext>
            </a:extLst>
          </p:cNvPr>
          <p:cNvSpPr>
            <a:spLocks noGrp="1"/>
          </p:cNvSpPr>
          <p:nvPr>
            <p:ph type="body" sz="quarter" idx="23"/>
          </p:nvPr>
        </p:nvSpPr>
        <p:spPr>
          <a:xfrm>
            <a:off x="527381" y="1447200"/>
            <a:ext cx="3710400" cy="4583520"/>
          </a:xfrm>
          <a:solidFill>
            <a:srgbClr val="376EE2"/>
          </a:solidFill>
        </p:spPr>
        <p:txBody>
          <a:bodyPr lIns="360000" tIns="288000" rIns="360000" bIns="288000" numCol="1" spcCol="216000"/>
          <a:lstStyle>
            <a:lvl1pPr>
              <a:lnSpc>
                <a:spcPts val="1440"/>
              </a:lnSpc>
              <a:spcBef>
                <a:spcPts val="340"/>
              </a:spcBef>
              <a:defRPr sz="1200">
                <a:noFill/>
              </a:defRPr>
            </a:lvl1pPr>
            <a:lvl2pPr>
              <a:lnSpc>
                <a:spcPts val="1440"/>
              </a:lnSpc>
              <a:defRPr sz="1200">
                <a:solidFill>
                  <a:schemeClr val="bg1"/>
                </a:solidFill>
              </a:defRPr>
            </a:lvl2pPr>
            <a:lvl3pPr>
              <a:lnSpc>
                <a:spcPts val="1440"/>
              </a:lnSpc>
              <a:defRPr sz="1200">
                <a:solidFill>
                  <a:schemeClr val="bg1"/>
                </a:solidFill>
              </a:defRPr>
            </a:lvl3pPr>
            <a:lvl4pPr>
              <a:lnSpc>
                <a:spcPts val="1440"/>
              </a:lnSpc>
              <a:defRPr sz="1200">
                <a:solidFill>
                  <a:schemeClr val="bg1"/>
                </a:solidFill>
              </a:defRPr>
            </a:lvl4pPr>
            <a:lvl5pPr>
              <a:lnSpc>
                <a:spcPts val="1440"/>
              </a:lnSpc>
              <a:defRPr sz="1200"/>
            </a:lvl5pPr>
          </a:lstStyle>
          <a:p>
            <a:pPr lvl="0"/>
            <a:r>
              <a:rPr lang="en-US"/>
              <a:t>Click to edit Master text styles</a:t>
            </a:r>
          </a:p>
        </p:txBody>
      </p:sp>
      <p:pic>
        <p:nvPicPr>
          <p:cNvPr id="19" name="Picture 18">
            <a:extLst>
              <a:ext uri="{FF2B5EF4-FFF2-40B4-BE49-F238E27FC236}">
                <a16:creationId xmlns:a16="http://schemas.microsoft.com/office/drawing/2014/main" id="{6AA02DEB-EDB8-6049-B16F-96DF061B39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4" name="Text Placeholder 12">
            <a:extLst>
              <a:ext uri="{FF2B5EF4-FFF2-40B4-BE49-F238E27FC236}">
                <a16:creationId xmlns:a16="http://schemas.microsoft.com/office/drawing/2014/main" id="{2BA127EB-1ED9-48D4-8C75-5B60B9B785EA}"/>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5" name="Title Placeholder 1">
            <a:extLst>
              <a:ext uri="{FF2B5EF4-FFF2-40B4-BE49-F238E27FC236}">
                <a16:creationId xmlns:a16="http://schemas.microsoft.com/office/drawing/2014/main" id="{1F86D930-E00D-4BD4-9B18-B3474BFC088D}"/>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25" name="Text Placeholder 4">
            <a:extLst>
              <a:ext uri="{FF2B5EF4-FFF2-40B4-BE49-F238E27FC236}">
                <a16:creationId xmlns:a16="http://schemas.microsoft.com/office/drawing/2014/main" id="{5613D61D-C2D5-46C1-8BD3-0A4E1F11C50D}"/>
              </a:ext>
            </a:extLst>
          </p:cNvPr>
          <p:cNvSpPr>
            <a:spLocks noGrp="1"/>
          </p:cNvSpPr>
          <p:nvPr>
            <p:ph type="body" sz="quarter" idx="21" hasCustomPrompt="1"/>
          </p:nvPr>
        </p:nvSpPr>
        <p:spPr>
          <a:xfrm>
            <a:off x="8464357" y="2110330"/>
            <a:ext cx="2880000" cy="3702240"/>
          </a:xfrm>
        </p:spPr>
        <p:txBody>
          <a:bodyPr numCol="1" spcCol="216000"/>
          <a:lstStyle>
            <a:lvl1pPr>
              <a:lnSpc>
                <a:spcPts val="1440"/>
              </a:lnSpc>
              <a:spcBef>
                <a:spcPts val="340"/>
              </a:spcBef>
              <a:defRPr sz="1200"/>
            </a:lvl1pPr>
            <a:lvl2pPr>
              <a:lnSpc>
                <a:spcPts val="1440"/>
              </a:lnSpc>
              <a:defRPr sz="1200"/>
            </a:lvl2pPr>
            <a:lvl3pPr>
              <a:lnSpc>
                <a:spcPts val="1440"/>
              </a:lnSpc>
              <a:defRPr sz="1200"/>
            </a:lvl3pPr>
            <a:lvl4pPr>
              <a:lnSpc>
                <a:spcPts val="1440"/>
              </a:lnSpc>
              <a:defRPr sz="1200"/>
            </a:lvl4pPr>
            <a:lvl5pPr>
              <a:lnSpc>
                <a:spcPts val="1440"/>
              </a:lnSpc>
              <a:defRPr sz="120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6" name="Text Placeholder 4">
            <a:extLst>
              <a:ext uri="{FF2B5EF4-FFF2-40B4-BE49-F238E27FC236}">
                <a16:creationId xmlns:a16="http://schemas.microsoft.com/office/drawing/2014/main" id="{73537742-524F-4984-8B26-8533A77A70B0}"/>
              </a:ext>
            </a:extLst>
          </p:cNvPr>
          <p:cNvSpPr>
            <a:spLocks noGrp="1"/>
          </p:cNvSpPr>
          <p:nvPr>
            <p:ph type="body" sz="quarter" idx="22" hasCustomPrompt="1"/>
          </p:nvPr>
        </p:nvSpPr>
        <p:spPr>
          <a:xfrm>
            <a:off x="4656000" y="2110330"/>
            <a:ext cx="2880000" cy="3702240"/>
          </a:xfrm>
        </p:spPr>
        <p:txBody>
          <a:bodyPr numCol="1" spcCol="216000"/>
          <a:lstStyle>
            <a:lvl1pPr>
              <a:lnSpc>
                <a:spcPts val="1440"/>
              </a:lnSpc>
              <a:spcBef>
                <a:spcPts val="340"/>
              </a:spcBef>
              <a:defRPr sz="1200"/>
            </a:lvl1pPr>
            <a:lvl2pPr>
              <a:lnSpc>
                <a:spcPts val="1440"/>
              </a:lnSpc>
              <a:defRPr sz="1200"/>
            </a:lvl2pPr>
            <a:lvl3pPr>
              <a:lnSpc>
                <a:spcPts val="1440"/>
              </a:lnSpc>
              <a:defRPr sz="1200"/>
            </a:lvl3pPr>
            <a:lvl4pPr>
              <a:lnSpc>
                <a:spcPts val="1440"/>
              </a:lnSpc>
              <a:defRPr sz="1200"/>
            </a:lvl4pPr>
            <a:lvl5pPr>
              <a:lnSpc>
                <a:spcPts val="1440"/>
              </a:lnSpc>
              <a:defRPr sz="120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F54D015A-4D45-4FAA-82BC-7B490226652B}"/>
              </a:ext>
            </a:extLst>
          </p:cNvPr>
          <p:cNvSpPr>
            <a:spLocks noGrp="1"/>
          </p:cNvSpPr>
          <p:nvPr>
            <p:ph type="body" sz="quarter" idx="14" hasCustomPrompt="1"/>
          </p:nvPr>
        </p:nvSpPr>
        <p:spPr>
          <a:xfrm>
            <a:off x="4656000" y="1799843"/>
            <a:ext cx="2880000" cy="276002"/>
          </a:xfrm>
        </p:spPr>
        <p:txBody>
          <a:bodyPr/>
          <a:lstStyle>
            <a:lvl1pPr>
              <a:defRPr spc="-24" baseline="0">
                <a:solidFill>
                  <a:schemeClr val="tx1"/>
                </a:solidFill>
              </a:defRPr>
            </a:lvl1pPr>
            <a:lvl2pPr>
              <a:defRPr>
                <a:solidFill>
                  <a:schemeClr val="tx1"/>
                </a:solidFill>
              </a:defRPr>
            </a:lvl2pPr>
          </a:lstStyle>
          <a:p>
            <a:pPr lvl="0"/>
            <a:r>
              <a:rPr lang="en-US"/>
              <a:t>«Insert content heading»</a:t>
            </a:r>
          </a:p>
        </p:txBody>
      </p:sp>
      <p:sp>
        <p:nvSpPr>
          <p:cNvPr id="17" name="Picture Placeholder 5">
            <a:extLst>
              <a:ext uri="{FF2B5EF4-FFF2-40B4-BE49-F238E27FC236}">
                <a16:creationId xmlns:a16="http://schemas.microsoft.com/office/drawing/2014/main" id="{2AE34356-1C77-412E-A64B-CF8299B4567D}"/>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200" b="0">
                <a:solidFill>
                  <a:schemeClr val="bg1"/>
                </a:solidFill>
              </a:defRPr>
            </a:lvl1pPr>
          </a:lstStyle>
          <a:p>
            <a:r>
              <a:rPr lang="en-AU"/>
              <a:t>Brand illustrations are available for use in a separate document. Please select an appropriate illustration and cut and paste it into this box. </a:t>
            </a:r>
          </a:p>
        </p:txBody>
      </p:sp>
      <p:sp>
        <p:nvSpPr>
          <p:cNvPr id="16" name="Rectangle 15">
            <a:extLst>
              <a:ext uri="{FF2B5EF4-FFF2-40B4-BE49-F238E27FC236}">
                <a16:creationId xmlns:a16="http://schemas.microsoft.com/office/drawing/2014/main" id="{06BCD54B-BC5B-2945-AAE5-D010FA22BEE7}"/>
              </a:ext>
            </a:extLst>
          </p:cNvPr>
          <p:cNvSpPr/>
          <p:nvPr userDrawn="1"/>
        </p:nvSpPr>
        <p:spPr>
          <a:xfrm>
            <a:off x="-2533095" y="1480360"/>
            <a:ext cx="2321421" cy="2252924"/>
          </a:xfrm>
          <a:prstGeom prst="rect">
            <a:avLst/>
          </a:prstGeom>
        </p:spPr>
        <p:txBody>
          <a:bodyPr wrap="square">
            <a:spAutoFit/>
          </a:bodyPr>
          <a:lstStyle/>
          <a:p>
            <a:pPr lvl="0"/>
            <a:r>
              <a:rPr lang="en-AU" sz="1080" b="1"/>
              <a:t>Choose your brand colour! Click on this shape, navigate to Drawing Tools on the ribbon and select Shape Fill. Apply an accent colour or use the eyedropper and choose from the swatches to the right of this slide.</a:t>
            </a:r>
          </a:p>
          <a:p>
            <a:pPr lvl="0"/>
            <a:r>
              <a:rPr lang="en-AU" sz="1080" b="1"/>
              <a:t>–</a:t>
            </a:r>
          </a:p>
          <a:p>
            <a:pPr lvl="0"/>
            <a:r>
              <a:rPr lang="en-AU" sz="1080" b="1"/>
              <a:t>Note: You can also add text in this left column, just type your content and update the text colour to white or black.</a:t>
            </a:r>
          </a:p>
        </p:txBody>
      </p:sp>
    </p:spTree>
    <p:extLst>
      <p:ext uri="{BB962C8B-B14F-4D97-AF65-F5344CB8AC3E}">
        <p14:creationId xmlns:p14="http://schemas.microsoft.com/office/powerpoint/2010/main" val="1721872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 2-col comparison">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0801B281-3282-446B-8948-383AF006F3AE}"/>
              </a:ext>
            </a:extLst>
          </p:cNvPr>
          <p:cNvSpPr>
            <a:spLocks noGrp="1"/>
          </p:cNvSpPr>
          <p:nvPr>
            <p:ph type="body" sz="quarter" idx="14" hasCustomPrompt="1"/>
          </p:nvPr>
        </p:nvSpPr>
        <p:spPr>
          <a:xfrm>
            <a:off x="545171" y="1448884"/>
            <a:ext cx="5572800" cy="1062720"/>
          </a:xfrm>
          <a:solidFill>
            <a:srgbClr val="EBEFF2"/>
          </a:solidFill>
        </p:spPr>
        <p:txBody>
          <a:bodyPr lIns="316800" tIns="295200" rIns="1620000"/>
          <a:lstStyle>
            <a:lvl1pPr>
              <a:lnSpc>
                <a:spcPts val="1680"/>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14" name="Text Placeholder 14">
            <a:extLst>
              <a:ext uri="{FF2B5EF4-FFF2-40B4-BE49-F238E27FC236}">
                <a16:creationId xmlns:a16="http://schemas.microsoft.com/office/drawing/2014/main" id="{41826903-B064-459F-879E-B84B1CD393C7}"/>
              </a:ext>
            </a:extLst>
          </p:cNvPr>
          <p:cNvSpPr>
            <a:spLocks noGrp="1"/>
          </p:cNvSpPr>
          <p:nvPr>
            <p:ph type="body" sz="quarter" idx="24" hasCustomPrompt="1"/>
          </p:nvPr>
        </p:nvSpPr>
        <p:spPr>
          <a:xfrm>
            <a:off x="6171300" y="1448884"/>
            <a:ext cx="5582400" cy="1062720"/>
          </a:xfrm>
          <a:solidFill>
            <a:srgbClr val="EBEFF2"/>
          </a:solidFill>
        </p:spPr>
        <p:txBody>
          <a:bodyPr lIns="316800" tIns="295200" rIns="1620000"/>
          <a:lstStyle>
            <a:lvl1pPr>
              <a:lnSpc>
                <a:spcPts val="1680"/>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2" name="Text Placeholder 12">
            <a:extLst>
              <a:ext uri="{FF2B5EF4-FFF2-40B4-BE49-F238E27FC236}">
                <a16:creationId xmlns:a16="http://schemas.microsoft.com/office/drawing/2014/main" id="{79FF126B-8EB3-4DE3-B0CA-12B8B99CC99E}"/>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B25F9599-EB5B-45B3-AB04-52B58E3E0CA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33" name="Text Placeholder 4">
            <a:extLst>
              <a:ext uri="{FF2B5EF4-FFF2-40B4-BE49-F238E27FC236}">
                <a16:creationId xmlns:a16="http://schemas.microsoft.com/office/drawing/2014/main" id="{178736AC-98CD-4CB9-92B1-97A1F00DA826}"/>
              </a:ext>
            </a:extLst>
          </p:cNvPr>
          <p:cNvSpPr>
            <a:spLocks noGrp="1"/>
          </p:cNvSpPr>
          <p:nvPr>
            <p:ph type="body" sz="quarter" idx="22" hasCustomPrompt="1"/>
          </p:nvPr>
        </p:nvSpPr>
        <p:spPr>
          <a:xfrm>
            <a:off x="948699" y="2884238"/>
            <a:ext cx="4963584" cy="2807970"/>
          </a:xfrm>
        </p:spPr>
        <p:txBody>
          <a:bodyPr numCol="2" spcCol="216000"/>
          <a:lstStyle>
            <a:lvl1pPr>
              <a:lnSpc>
                <a:spcPts val="1200"/>
              </a:lnSpc>
              <a:spcBef>
                <a:spcPts val="340"/>
              </a:spcBef>
              <a:defRPr sz="1080"/>
            </a:lvl1pPr>
            <a:lvl2pPr>
              <a:lnSpc>
                <a:spcPts val="1200"/>
              </a:lnSpc>
              <a:defRPr sz="1080"/>
            </a:lvl2pPr>
            <a:lvl3pPr>
              <a:lnSpc>
                <a:spcPts val="1200"/>
              </a:lnSpc>
              <a:defRPr sz="1080"/>
            </a:lvl3pPr>
            <a:lvl4pPr>
              <a:lnSpc>
                <a:spcPts val="1200"/>
              </a:lnSpc>
              <a:defRPr sz="1080"/>
            </a:lvl4pPr>
            <a:lvl5pPr>
              <a:lnSpc>
                <a:spcPts val="1440"/>
              </a:lnSpc>
              <a:defRPr sz="120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sp>
        <p:nvSpPr>
          <p:cNvPr id="11" name="Text Placeholder 4">
            <a:extLst>
              <a:ext uri="{FF2B5EF4-FFF2-40B4-BE49-F238E27FC236}">
                <a16:creationId xmlns:a16="http://schemas.microsoft.com/office/drawing/2014/main" id="{4AFD1E4C-60CA-4978-92B2-115AE7E0C438}"/>
              </a:ext>
            </a:extLst>
          </p:cNvPr>
          <p:cNvSpPr>
            <a:spLocks noGrp="1"/>
          </p:cNvSpPr>
          <p:nvPr>
            <p:ph type="body" sz="quarter" idx="23" hasCustomPrompt="1"/>
          </p:nvPr>
        </p:nvSpPr>
        <p:spPr>
          <a:xfrm>
            <a:off x="6544989" y="2884238"/>
            <a:ext cx="4963584" cy="2807970"/>
          </a:xfrm>
        </p:spPr>
        <p:txBody>
          <a:bodyPr numCol="2" spcCol="216000"/>
          <a:lstStyle>
            <a:lvl1pPr>
              <a:lnSpc>
                <a:spcPts val="1200"/>
              </a:lnSpc>
              <a:spcBef>
                <a:spcPts val="340"/>
              </a:spcBef>
              <a:defRPr sz="1080"/>
            </a:lvl1pPr>
            <a:lvl2pPr>
              <a:lnSpc>
                <a:spcPts val="1200"/>
              </a:lnSpc>
              <a:defRPr sz="1080"/>
            </a:lvl2pPr>
            <a:lvl3pPr>
              <a:lnSpc>
                <a:spcPts val="1200"/>
              </a:lnSpc>
              <a:defRPr sz="1080"/>
            </a:lvl3pPr>
            <a:lvl4pPr>
              <a:lnSpc>
                <a:spcPts val="1200"/>
              </a:lnSpc>
              <a:defRPr sz="1080"/>
            </a:lvl4pPr>
            <a:lvl5pPr>
              <a:lnSpc>
                <a:spcPts val="1440"/>
              </a:lnSpc>
              <a:defRPr sz="120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pic>
        <p:nvPicPr>
          <p:cNvPr id="16" name="Picture 15">
            <a:extLst>
              <a:ext uri="{FF2B5EF4-FFF2-40B4-BE49-F238E27FC236}">
                <a16:creationId xmlns:a16="http://schemas.microsoft.com/office/drawing/2014/main" id="{0B0F4119-EA11-F24B-AD4C-837D7EF351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2"/>
            <a:ext cx="12191997" cy="6857999"/>
          </a:xfrm>
          <a:prstGeom prst="rect">
            <a:avLst/>
          </a:prstGeom>
        </p:spPr>
      </p:pic>
    </p:spTree>
    <p:extLst>
      <p:ext uri="{BB962C8B-B14F-4D97-AF65-F5344CB8AC3E}">
        <p14:creationId xmlns:p14="http://schemas.microsoft.com/office/powerpoint/2010/main" val="715347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 | Photo Left, 4 Icons + Tex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F3B3D9-D5D9-6C49-B181-26504220BD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2" name="Picture Placeholder 5">
            <a:extLst>
              <a:ext uri="{FF2B5EF4-FFF2-40B4-BE49-F238E27FC236}">
                <a16:creationId xmlns:a16="http://schemas.microsoft.com/office/drawing/2014/main" id="{1B796B6A-5ABD-4CAB-8971-B4F42AD0F11E}"/>
              </a:ext>
            </a:extLst>
          </p:cNvPr>
          <p:cNvSpPr>
            <a:spLocks noGrp="1"/>
          </p:cNvSpPr>
          <p:nvPr>
            <p:ph type="pic" sz="quarter" idx="15" hasCustomPrompt="1"/>
          </p:nvPr>
        </p:nvSpPr>
        <p:spPr>
          <a:xfrm>
            <a:off x="532121" y="385763"/>
            <a:ext cx="3715200" cy="5636519"/>
          </a:xfrm>
          <a:noFill/>
        </p:spPr>
        <p:txBody>
          <a:bodyPr lIns="270000" tIns="360000" rIns="270000" bIns="360000" anchor="b"/>
          <a:lstStyle>
            <a:lvl1pPr>
              <a:defRPr b="0"/>
            </a:lvl1pPr>
          </a:lstStyle>
          <a:p>
            <a:r>
              <a:rPr lang="en-AU"/>
              <a:t>«Want to add a photo? Click icon, browse to and insert image. See info slide in this deck for more info.»</a:t>
            </a:r>
          </a:p>
        </p:txBody>
      </p:sp>
      <p:sp>
        <p:nvSpPr>
          <p:cNvPr id="25" name="Picture Placeholder 23">
            <a:extLst>
              <a:ext uri="{FF2B5EF4-FFF2-40B4-BE49-F238E27FC236}">
                <a16:creationId xmlns:a16="http://schemas.microsoft.com/office/drawing/2014/main" id="{F8BF64DD-146A-461E-9337-839BA23988C6}"/>
              </a:ext>
            </a:extLst>
          </p:cNvPr>
          <p:cNvSpPr>
            <a:spLocks noGrp="1"/>
          </p:cNvSpPr>
          <p:nvPr>
            <p:ph type="pic" sz="quarter" idx="21" hasCustomPrompt="1"/>
          </p:nvPr>
        </p:nvSpPr>
        <p:spPr>
          <a:xfrm>
            <a:off x="6817839" y="3159000"/>
            <a:ext cx="830400" cy="747360"/>
          </a:xfrm>
        </p:spPr>
        <p:txBody>
          <a:bodyPr/>
          <a:lstStyle>
            <a:lvl1pPr algn="ctr">
              <a:defRPr sz="1200" b="0"/>
            </a:lvl1pPr>
          </a:lstStyle>
          <a:p>
            <a:r>
              <a:rPr lang="en-AU"/>
              <a:t>Add icon</a:t>
            </a:r>
          </a:p>
        </p:txBody>
      </p:sp>
      <p:sp>
        <p:nvSpPr>
          <p:cNvPr id="26" name="Picture Placeholder 23">
            <a:extLst>
              <a:ext uri="{FF2B5EF4-FFF2-40B4-BE49-F238E27FC236}">
                <a16:creationId xmlns:a16="http://schemas.microsoft.com/office/drawing/2014/main" id="{2266D81B-D45F-4CA8-BD57-691334A4E105}"/>
              </a:ext>
            </a:extLst>
          </p:cNvPr>
          <p:cNvSpPr>
            <a:spLocks noGrp="1"/>
          </p:cNvSpPr>
          <p:nvPr>
            <p:ph type="pic" sz="quarter" idx="22" hasCustomPrompt="1"/>
          </p:nvPr>
        </p:nvSpPr>
        <p:spPr>
          <a:xfrm>
            <a:off x="8527157" y="3159000"/>
            <a:ext cx="830400" cy="747360"/>
          </a:xfrm>
        </p:spPr>
        <p:txBody>
          <a:bodyPr/>
          <a:lstStyle>
            <a:lvl1pPr algn="ctr">
              <a:defRPr sz="1200" b="0"/>
            </a:lvl1pPr>
          </a:lstStyle>
          <a:p>
            <a:r>
              <a:rPr lang="en-AU"/>
              <a:t>Add icon</a:t>
            </a:r>
          </a:p>
        </p:txBody>
      </p:sp>
      <p:sp>
        <p:nvSpPr>
          <p:cNvPr id="27" name="Picture Placeholder 23">
            <a:extLst>
              <a:ext uri="{FF2B5EF4-FFF2-40B4-BE49-F238E27FC236}">
                <a16:creationId xmlns:a16="http://schemas.microsoft.com/office/drawing/2014/main" id="{68FFBE4A-0A79-4F0F-BF10-11D6C281D2AA}"/>
              </a:ext>
            </a:extLst>
          </p:cNvPr>
          <p:cNvSpPr>
            <a:spLocks noGrp="1"/>
          </p:cNvSpPr>
          <p:nvPr>
            <p:ph type="pic" sz="quarter" idx="20" hasCustomPrompt="1"/>
          </p:nvPr>
        </p:nvSpPr>
        <p:spPr>
          <a:xfrm>
            <a:off x="5108520" y="3159000"/>
            <a:ext cx="830400" cy="747360"/>
          </a:xfrm>
        </p:spPr>
        <p:txBody>
          <a:bodyPr/>
          <a:lstStyle>
            <a:lvl1pPr algn="ctr">
              <a:defRPr sz="1200" b="0"/>
            </a:lvl1pPr>
          </a:lstStyle>
          <a:p>
            <a:r>
              <a:rPr lang="en-AU"/>
              <a:t>Add icon</a:t>
            </a:r>
          </a:p>
        </p:txBody>
      </p:sp>
      <p:sp>
        <p:nvSpPr>
          <p:cNvPr id="34" name="Picture Placeholder 23">
            <a:extLst>
              <a:ext uri="{FF2B5EF4-FFF2-40B4-BE49-F238E27FC236}">
                <a16:creationId xmlns:a16="http://schemas.microsoft.com/office/drawing/2014/main" id="{761D8809-7A25-47DB-8373-4E39B370C630}"/>
              </a:ext>
            </a:extLst>
          </p:cNvPr>
          <p:cNvSpPr>
            <a:spLocks noGrp="1"/>
          </p:cNvSpPr>
          <p:nvPr>
            <p:ph type="pic" sz="quarter" idx="23" hasCustomPrompt="1"/>
          </p:nvPr>
        </p:nvSpPr>
        <p:spPr>
          <a:xfrm>
            <a:off x="10236475" y="3159000"/>
            <a:ext cx="830400" cy="747360"/>
          </a:xfrm>
        </p:spPr>
        <p:txBody>
          <a:bodyPr/>
          <a:lstStyle>
            <a:lvl1pPr algn="ctr">
              <a:defRPr sz="1200" b="0"/>
            </a:lvl1pPr>
          </a:lstStyle>
          <a:p>
            <a:r>
              <a:rPr lang="en-AU"/>
              <a:t>Add icon</a:t>
            </a:r>
          </a:p>
        </p:txBody>
      </p:sp>
      <p:sp>
        <p:nvSpPr>
          <p:cNvPr id="35" name="Text Placeholder 27">
            <a:extLst>
              <a:ext uri="{FF2B5EF4-FFF2-40B4-BE49-F238E27FC236}">
                <a16:creationId xmlns:a16="http://schemas.microsoft.com/office/drawing/2014/main" id="{A197689C-FAA3-4C8F-8DD9-9105C7AD8B45}"/>
              </a:ext>
            </a:extLst>
          </p:cNvPr>
          <p:cNvSpPr>
            <a:spLocks noGrp="1"/>
          </p:cNvSpPr>
          <p:nvPr>
            <p:ph type="body" sz="quarter" idx="24" hasCustomPrompt="1"/>
          </p:nvPr>
        </p:nvSpPr>
        <p:spPr>
          <a:xfrm>
            <a:off x="4779909"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6" name="Text Placeholder 27">
            <a:extLst>
              <a:ext uri="{FF2B5EF4-FFF2-40B4-BE49-F238E27FC236}">
                <a16:creationId xmlns:a16="http://schemas.microsoft.com/office/drawing/2014/main" id="{CFC74F16-6A9B-4A06-B921-C0F5844D4989}"/>
              </a:ext>
            </a:extLst>
          </p:cNvPr>
          <p:cNvSpPr>
            <a:spLocks noGrp="1"/>
          </p:cNvSpPr>
          <p:nvPr>
            <p:ph type="body" sz="quarter" idx="25" hasCustomPrompt="1"/>
          </p:nvPr>
        </p:nvSpPr>
        <p:spPr>
          <a:xfrm>
            <a:off x="1056109" y="939312"/>
            <a:ext cx="2220625" cy="1895688"/>
          </a:xfrm>
        </p:spPr>
        <p:txBody>
          <a:bodyPr/>
          <a:lstStyle>
            <a:lvl1pPr algn="l">
              <a:lnSpc>
                <a:spcPts val="2400"/>
              </a:lnSpc>
              <a:spcAft>
                <a:spcPts val="0"/>
              </a:spcAft>
              <a:defRPr sz="2400" b="0" spc="36"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AU"/>
              <a:t>«Insert pull out quote, </a:t>
            </a:r>
            <a:br>
              <a:rPr lang="en-AU"/>
            </a:br>
            <a:r>
              <a:rPr lang="en-AU"/>
              <a:t>relevant to </a:t>
            </a:r>
            <a:br>
              <a:rPr lang="en-AU"/>
            </a:br>
            <a:r>
              <a:rPr lang="en-AU"/>
              <a:t>presentation content.»</a:t>
            </a:r>
          </a:p>
        </p:txBody>
      </p:sp>
      <p:sp>
        <p:nvSpPr>
          <p:cNvPr id="37" name="Text Placeholder 27">
            <a:extLst>
              <a:ext uri="{FF2B5EF4-FFF2-40B4-BE49-F238E27FC236}">
                <a16:creationId xmlns:a16="http://schemas.microsoft.com/office/drawing/2014/main" id="{D7DC1C11-12B9-4E5F-80DA-9A2D6AE63EA0}"/>
              </a:ext>
            </a:extLst>
          </p:cNvPr>
          <p:cNvSpPr>
            <a:spLocks noGrp="1"/>
          </p:cNvSpPr>
          <p:nvPr>
            <p:ph type="body" sz="quarter" idx="26" hasCustomPrompt="1"/>
          </p:nvPr>
        </p:nvSpPr>
        <p:spPr>
          <a:xfrm>
            <a:off x="6489228"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8" name="Text Placeholder 27">
            <a:extLst>
              <a:ext uri="{FF2B5EF4-FFF2-40B4-BE49-F238E27FC236}">
                <a16:creationId xmlns:a16="http://schemas.microsoft.com/office/drawing/2014/main" id="{87C83904-5573-454E-A970-CAFC24B2D8EC}"/>
              </a:ext>
            </a:extLst>
          </p:cNvPr>
          <p:cNvSpPr>
            <a:spLocks noGrp="1"/>
          </p:cNvSpPr>
          <p:nvPr>
            <p:ph type="body" sz="quarter" idx="27" hasCustomPrompt="1"/>
          </p:nvPr>
        </p:nvSpPr>
        <p:spPr>
          <a:xfrm>
            <a:off x="8198546"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9" name="Text Placeholder 27">
            <a:extLst>
              <a:ext uri="{FF2B5EF4-FFF2-40B4-BE49-F238E27FC236}">
                <a16:creationId xmlns:a16="http://schemas.microsoft.com/office/drawing/2014/main" id="{C83BA574-0900-459B-B30B-311E0F4F87E3}"/>
              </a:ext>
            </a:extLst>
          </p:cNvPr>
          <p:cNvSpPr>
            <a:spLocks noGrp="1"/>
          </p:cNvSpPr>
          <p:nvPr>
            <p:ph type="body" sz="quarter" idx="28" hasCustomPrompt="1"/>
          </p:nvPr>
        </p:nvSpPr>
        <p:spPr>
          <a:xfrm>
            <a:off x="9907864"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42" name="Text Placeholder 27">
            <a:extLst>
              <a:ext uri="{FF2B5EF4-FFF2-40B4-BE49-F238E27FC236}">
                <a16:creationId xmlns:a16="http://schemas.microsoft.com/office/drawing/2014/main" id="{200A7ACB-0C56-46ED-865C-F373B35D89D4}"/>
              </a:ext>
            </a:extLst>
          </p:cNvPr>
          <p:cNvSpPr>
            <a:spLocks noGrp="1"/>
          </p:cNvSpPr>
          <p:nvPr>
            <p:ph type="body" sz="quarter" idx="29" hasCustomPrompt="1"/>
          </p:nvPr>
        </p:nvSpPr>
        <p:spPr>
          <a:xfrm>
            <a:off x="4731157" y="2605150"/>
            <a:ext cx="6664331" cy="337850"/>
          </a:xfrm>
        </p:spPr>
        <p:txBody>
          <a:bodyPr/>
          <a:lstStyle>
            <a:lvl1pPr algn="l">
              <a:lnSpc>
                <a:spcPts val="2400"/>
              </a:lnSpc>
              <a:spcAft>
                <a:spcPts val="0"/>
              </a:spcAft>
              <a:defRPr sz="1680" b="1" spc="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«Insert content heading – change </a:t>
            </a:r>
            <a:r>
              <a:rPr lang="en-US" err="1"/>
              <a:t>colour</a:t>
            </a:r>
            <a:r>
              <a:rPr lang="en-US"/>
              <a:t> if required.»</a:t>
            </a:r>
          </a:p>
        </p:txBody>
      </p:sp>
      <p:sp>
        <p:nvSpPr>
          <p:cNvPr id="43" name="Text Placeholder 27">
            <a:extLst>
              <a:ext uri="{FF2B5EF4-FFF2-40B4-BE49-F238E27FC236}">
                <a16:creationId xmlns:a16="http://schemas.microsoft.com/office/drawing/2014/main" id="{D77AA6AD-8A39-4DAE-94F3-BCCF61CA898F}"/>
              </a:ext>
            </a:extLst>
          </p:cNvPr>
          <p:cNvSpPr>
            <a:spLocks noGrp="1"/>
          </p:cNvSpPr>
          <p:nvPr>
            <p:ph type="body" sz="quarter" idx="30" hasCustomPrompt="1"/>
          </p:nvPr>
        </p:nvSpPr>
        <p:spPr>
          <a:xfrm>
            <a:off x="4731725" y="921442"/>
            <a:ext cx="3044276" cy="1621962"/>
          </a:xfrm>
        </p:spPr>
        <p:txBody>
          <a:bodyPr/>
          <a:lstStyle>
            <a:lvl1pPr algn="l">
              <a:lnSpc>
                <a:spcPts val="1440"/>
              </a:lnSpc>
              <a:spcAft>
                <a:spcPts val="68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Tree>
    <p:extLst>
      <p:ext uri="{BB962C8B-B14F-4D97-AF65-F5344CB8AC3E}">
        <p14:creationId xmlns:p14="http://schemas.microsoft.com/office/powerpoint/2010/main" val="108487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MID BGD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188"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spTree>
    <p:extLst>
      <p:ext uri="{BB962C8B-B14F-4D97-AF65-F5344CB8AC3E}">
        <p14:creationId xmlns:p14="http://schemas.microsoft.com/office/powerpoint/2010/main" val="1323942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column tab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768BA9-8413-1E41-8026-4AF64023C4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9" name="Content Placeholder 76">
            <a:extLst>
              <a:ext uri="{FF2B5EF4-FFF2-40B4-BE49-F238E27FC236}">
                <a16:creationId xmlns:a16="http://schemas.microsoft.com/office/drawing/2014/main" id="{1DE8C2F0-060F-439A-AAB7-B9ECAC697148}"/>
              </a:ext>
            </a:extLst>
          </p:cNvPr>
          <p:cNvSpPr>
            <a:spLocks noGrp="1"/>
          </p:cNvSpPr>
          <p:nvPr>
            <p:ph sz="quarter" idx="15" hasCustomPrompt="1"/>
          </p:nvPr>
        </p:nvSpPr>
        <p:spPr>
          <a:xfrm>
            <a:off x="948000" y="1701060"/>
            <a:ext cx="10431821" cy="3737378"/>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1" name="Text Placeholder 27">
            <a:extLst>
              <a:ext uri="{FF2B5EF4-FFF2-40B4-BE49-F238E27FC236}">
                <a16:creationId xmlns:a16="http://schemas.microsoft.com/office/drawing/2014/main" id="{D7283466-FEEB-454F-817E-CC4D905663A2}"/>
              </a:ext>
            </a:extLst>
          </p:cNvPr>
          <p:cNvSpPr>
            <a:spLocks noGrp="1"/>
          </p:cNvSpPr>
          <p:nvPr>
            <p:ph type="body" sz="quarter" idx="30" hasCustomPrompt="1"/>
          </p:nvPr>
        </p:nvSpPr>
        <p:spPr>
          <a:xfrm>
            <a:off x="953390" y="5570491"/>
            <a:ext cx="10418233" cy="355963"/>
          </a:xfrm>
        </p:spPr>
        <p:txBody>
          <a:bodyPr/>
          <a:lstStyle>
            <a:lvl1pPr algn="l">
              <a:lnSpc>
                <a:spcPts val="864"/>
              </a:lnSpc>
              <a:spcAft>
                <a:spcPts val="0"/>
              </a:spcAft>
              <a:defRPr sz="72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AU"/>
              <a:t>«Insert source or caption goes here»</a:t>
            </a:r>
            <a:endParaRPr lang="en-US"/>
          </a:p>
        </p:txBody>
      </p:sp>
      <p:sp>
        <p:nvSpPr>
          <p:cNvPr id="12" name="Text Placeholder 12">
            <a:extLst>
              <a:ext uri="{FF2B5EF4-FFF2-40B4-BE49-F238E27FC236}">
                <a16:creationId xmlns:a16="http://schemas.microsoft.com/office/drawing/2014/main" id="{876B8A9A-1FC4-4790-A1E3-02E2CD730138}"/>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2C3D4051-9716-4724-880A-107CBC3798EF}"/>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7759876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graphs/chart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9A0B460-289F-8549-8493-7707E6F4A63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Content Placeholder 76">
            <a:extLst>
              <a:ext uri="{FF2B5EF4-FFF2-40B4-BE49-F238E27FC236}">
                <a16:creationId xmlns:a16="http://schemas.microsoft.com/office/drawing/2014/main" id="{B884BD11-EB43-4B5F-A037-337DF4F299BD}"/>
              </a:ext>
            </a:extLst>
          </p:cNvPr>
          <p:cNvSpPr>
            <a:spLocks noGrp="1"/>
          </p:cNvSpPr>
          <p:nvPr>
            <p:ph sz="quarter" idx="18" hasCustomPrompt="1"/>
          </p:nvPr>
        </p:nvSpPr>
        <p:spPr>
          <a:xfrm>
            <a:off x="780191" y="1571626"/>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2" name="Content Placeholder 76">
            <a:extLst>
              <a:ext uri="{FF2B5EF4-FFF2-40B4-BE49-F238E27FC236}">
                <a16:creationId xmlns:a16="http://schemas.microsoft.com/office/drawing/2014/main" id="{DA36400F-C81A-49FC-A58D-22346CEAAE39}"/>
              </a:ext>
            </a:extLst>
          </p:cNvPr>
          <p:cNvSpPr>
            <a:spLocks noGrp="1"/>
          </p:cNvSpPr>
          <p:nvPr>
            <p:ph sz="quarter" idx="19" hasCustomPrompt="1"/>
          </p:nvPr>
        </p:nvSpPr>
        <p:spPr>
          <a:xfrm>
            <a:off x="6418448" y="1571626"/>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3" name="Content Placeholder 76">
            <a:extLst>
              <a:ext uri="{FF2B5EF4-FFF2-40B4-BE49-F238E27FC236}">
                <a16:creationId xmlns:a16="http://schemas.microsoft.com/office/drawing/2014/main" id="{9F7680F2-BD07-4B1D-B9A5-653687B50D50}"/>
              </a:ext>
            </a:extLst>
          </p:cNvPr>
          <p:cNvSpPr>
            <a:spLocks noGrp="1"/>
          </p:cNvSpPr>
          <p:nvPr>
            <p:ph sz="quarter" idx="20" hasCustomPrompt="1"/>
          </p:nvPr>
        </p:nvSpPr>
        <p:spPr>
          <a:xfrm>
            <a:off x="6418448" y="3919548"/>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4" name="Content Placeholder 76">
            <a:extLst>
              <a:ext uri="{FF2B5EF4-FFF2-40B4-BE49-F238E27FC236}">
                <a16:creationId xmlns:a16="http://schemas.microsoft.com/office/drawing/2014/main" id="{1B7BE183-F49A-4996-B1AC-AE48A9A2FD40}"/>
              </a:ext>
            </a:extLst>
          </p:cNvPr>
          <p:cNvSpPr>
            <a:spLocks noGrp="1"/>
          </p:cNvSpPr>
          <p:nvPr>
            <p:ph sz="quarter" idx="21" hasCustomPrompt="1"/>
          </p:nvPr>
        </p:nvSpPr>
        <p:spPr>
          <a:xfrm>
            <a:off x="780191" y="3919548"/>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Tree>
    <p:extLst>
      <p:ext uri="{BB962C8B-B14F-4D97-AF65-F5344CB8AC3E}">
        <p14:creationId xmlns:p14="http://schemas.microsoft.com/office/powerpoint/2010/main" val="962743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 Chart + Tab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467840-19D3-404F-980C-4E4A00829B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75" name="Text Placeholder 9">
            <a:extLst>
              <a:ext uri="{FF2B5EF4-FFF2-40B4-BE49-F238E27FC236}">
                <a16:creationId xmlns:a16="http://schemas.microsoft.com/office/drawing/2014/main" id="{5A34E5B0-5B5E-430A-B21C-0714B1F1CF0D}"/>
              </a:ext>
            </a:extLst>
          </p:cNvPr>
          <p:cNvSpPr>
            <a:spLocks noGrp="1"/>
          </p:cNvSpPr>
          <p:nvPr>
            <p:ph type="body" sz="quarter" idx="13" hasCustomPrompt="1"/>
          </p:nvPr>
        </p:nvSpPr>
        <p:spPr>
          <a:xfrm>
            <a:off x="944034" y="1790712"/>
            <a:ext cx="6771967" cy="4014288"/>
          </a:xfrm>
        </p:spPr>
        <p:txBody>
          <a:bodyPr/>
          <a:lstStyle>
            <a:lvl1pPr marL="0" indent="0">
              <a:lnSpc>
                <a:spcPts val="1920"/>
              </a:lnSpc>
              <a:spcBef>
                <a:spcPts val="1320"/>
              </a:spcBef>
              <a:spcAft>
                <a:spcPts val="1320"/>
              </a:spcAft>
              <a:buFont typeface="Wingdings" panose="05000000000000000000" pitchFamily="2" charset="2"/>
              <a:buNone/>
              <a:defRPr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77" name="Content Placeholder 76">
            <a:extLst>
              <a:ext uri="{FF2B5EF4-FFF2-40B4-BE49-F238E27FC236}">
                <a16:creationId xmlns:a16="http://schemas.microsoft.com/office/drawing/2014/main" id="{4E6F8159-363E-46CA-97A6-5B457A34BBCE}"/>
              </a:ext>
            </a:extLst>
          </p:cNvPr>
          <p:cNvSpPr>
            <a:spLocks noGrp="1"/>
          </p:cNvSpPr>
          <p:nvPr>
            <p:ph sz="quarter" idx="14" hasCustomPrompt="1"/>
          </p:nvPr>
        </p:nvSpPr>
        <p:spPr>
          <a:xfrm>
            <a:off x="8267996" y="2187000"/>
            <a:ext cx="3288000" cy="1458000"/>
          </a:xfrm>
        </p:spPr>
        <p:txBody>
          <a:bodyPr lIns="0" tIns="90000" rIns="0"/>
          <a:lstStyle>
            <a:lvl1pPr algn="ctr">
              <a:lnSpc>
                <a:spcPct val="100000"/>
              </a:lnSpc>
              <a:defRPr sz="1200" b="0"/>
            </a:lvl1pPr>
          </a:lstStyle>
          <a:p>
            <a:r>
              <a:rPr lang="en-AU"/>
              <a:t>«Click icon and follow steps </a:t>
            </a:r>
            <a:br>
              <a:rPr lang="en-AU"/>
            </a:br>
            <a:r>
              <a:rPr lang="en-AU"/>
              <a:t>to insert a table or graph.»</a:t>
            </a:r>
          </a:p>
        </p:txBody>
      </p:sp>
      <p:sp>
        <p:nvSpPr>
          <p:cNvPr id="78" name="Content Placeholder 76">
            <a:extLst>
              <a:ext uri="{FF2B5EF4-FFF2-40B4-BE49-F238E27FC236}">
                <a16:creationId xmlns:a16="http://schemas.microsoft.com/office/drawing/2014/main" id="{4A51F984-C466-4A72-A56D-566AE4E6CBCD}"/>
              </a:ext>
            </a:extLst>
          </p:cNvPr>
          <p:cNvSpPr>
            <a:spLocks noGrp="1"/>
          </p:cNvSpPr>
          <p:nvPr>
            <p:ph sz="quarter" idx="15" hasCustomPrompt="1"/>
          </p:nvPr>
        </p:nvSpPr>
        <p:spPr>
          <a:xfrm>
            <a:off x="8267996" y="4474846"/>
            <a:ext cx="3288000" cy="1330154"/>
          </a:xfrm>
        </p:spPr>
        <p:txBody>
          <a:bodyPr lIns="0" tIns="90000" rIns="0"/>
          <a:lstStyle>
            <a:lvl1pPr algn="ctr">
              <a:lnSpc>
                <a:spcPct val="100000"/>
              </a:lnSpc>
              <a:defRPr sz="1200" b="0"/>
            </a:lvl1pPr>
          </a:lstStyle>
          <a:p>
            <a:r>
              <a:rPr lang="en-AU"/>
              <a:t>«Click icon and follow steps </a:t>
            </a:r>
            <a:br>
              <a:rPr lang="en-AU"/>
            </a:br>
            <a:r>
              <a:rPr lang="en-AU"/>
              <a:t>to insert a table or graph.»</a:t>
            </a:r>
          </a:p>
        </p:txBody>
      </p:sp>
      <p:sp>
        <p:nvSpPr>
          <p:cNvPr id="12" name="Text Placeholder 14">
            <a:extLst>
              <a:ext uri="{FF2B5EF4-FFF2-40B4-BE49-F238E27FC236}">
                <a16:creationId xmlns:a16="http://schemas.microsoft.com/office/drawing/2014/main" id="{8628DB44-1B7B-4FC3-9BE3-02195224578D}"/>
              </a:ext>
            </a:extLst>
          </p:cNvPr>
          <p:cNvSpPr>
            <a:spLocks noGrp="1"/>
          </p:cNvSpPr>
          <p:nvPr>
            <p:ph type="body" sz="quarter" idx="16" hasCustomPrompt="1"/>
          </p:nvPr>
        </p:nvSpPr>
        <p:spPr>
          <a:xfrm>
            <a:off x="8268700" y="1790712"/>
            <a:ext cx="3287296" cy="381982"/>
          </a:xfrm>
        </p:spPr>
        <p:txBody>
          <a:bodyPr/>
          <a:lstStyle>
            <a:lvl1pPr>
              <a:lnSpc>
                <a:spcPts val="1320"/>
              </a:lnSpc>
              <a:spcAft>
                <a:spcPts val="0"/>
              </a:spcAft>
              <a:defRPr sz="1080" spc="-12"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
        <p:nvSpPr>
          <p:cNvPr id="13" name="Text Placeholder 14">
            <a:extLst>
              <a:ext uri="{FF2B5EF4-FFF2-40B4-BE49-F238E27FC236}">
                <a16:creationId xmlns:a16="http://schemas.microsoft.com/office/drawing/2014/main" id="{EDE27D94-8E72-4B53-8062-617415680731}"/>
              </a:ext>
            </a:extLst>
          </p:cNvPr>
          <p:cNvSpPr>
            <a:spLocks noGrp="1"/>
          </p:cNvSpPr>
          <p:nvPr>
            <p:ph type="body" sz="quarter" idx="17" hasCustomPrompt="1"/>
          </p:nvPr>
        </p:nvSpPr>
        <p:spPr>
          <a:xfrm>
            <a:off x="8268700" y="4065886"/>
            <a:ext cx="3287296" cy="389114"/>
          </a:xfrm>
        </p:spPr>
        <p:txBody>
          <a:bodyPr/>
          <a:lstStyle>
            <a:lvl1pPr>
              <a:lnSpc>
                <a:spcPts val="1320"/>
              </a:lnSpc>
              <a:spcAft>
                <a:spcPts val="0"/>
              </a:spcAft>
              <a:defRPr sz="1080" spc="-12"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Tree>
    <p:extLst>
      <p:ext uri="{BB962C8B-B14F-4D97-AF65-F5344CB8AC3E}">
        <p14:creationId xmlns:p14="http://schemas.microsoft.com/office/powerpoint/2010/main" val="289528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 icons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one line of introductory text»</a:t>
            </a:r>
            <a:endParaRPr lang="en-AU"/>
          </a:p>
        </p:txBody>
      </p:sp>
      <p:sp>
        <p:nvSpPr>
          <p:cNvPr id="9" name="Picture Placeholder 23">
            <a:extLst>
              <a:ext uri="{FF2B5EF4-FFF2-40B4-BE49-F238E27FC236}">
                <a16:creationId xmlns:a16="http://schemas.microsoft.com/office/drawing/2014/main" id="{CDE4651C-8A7E-4315-B0A8-A3B526EFC6BE}"/>
              </a:ext>
            </a:extLst>
          </p:cNvPr>
          <p:cNvSpPr>
            <a:spLocks noGrp="1" noChangeAspect="1"/>
          </p:cNvSpPr>
          <p:nvPr>
            <p:ph type="pic" sz="quarter" idx="20" hasCustomPrompt="1"/>
          </p:nvPr>
        </p:nvSpPr>
        <p:spPr>
          <a:xfrm>
            <a:off x="3873600" y="1112700"/>
            <a:ext cx="542400" cy="488160"/>
          </a:xfrm>
        </p:spPr>
        <p:txBody>
          <a:bodyPr/>
          <a:lstStyle>
            <a:lvl1pPr algn="ctr">
              <a:defRPr sz="1200" b="0"/>
            </a:lvl1pPr>
          </a:lstStyle>
          <a:p>
            <a:r>
              <a:rPr lang="en-AU"/>
              <a:t>Add icon</a:t>
            </a:r>
          </a:p>
        </p:txBody>
      </p:sp>
      <p:sp>
        <p:nvSpPr>
          <p:cNvPr id="10" name="Picture Placeholder 23">
            <a:extLst>
              <a:ext uri="{FF2B5EF4-FFF2-40B4-BE49-F238E27FC236}">
                <a16:creationId xmlns:a16="http://schemas.microsoft.com/office/drawing/2014/main" id="{360D5C96-0023-4C32-AF56-2C499528A931}"/>
              </a:ext>
            </a:extLst>
          </p:cNvPr>
          <p:cNvSpPr>
            <a:spLocks noGrp="1" noChangeAspect="1"/>
          </p:cNvSpPr>
          <p:nvPr>
            <p:ph type="pic" sz="quarter" idx="21" hasCustomPrompt="1"/>
          </p:nvPr>
        </p:nvSpPr>
        <p:spPr>
          <a:xfrm>
            <a:off x="6753600" y="1112700"/>
            <a:ext cx="542400" cy="488160"/>
          </a:xfrm>
        </p:spPr>
        <p:txBody>
          <a:bodyPr/>
          <a:lstStyle>
            <a:lvl1pPr algn="ctr">
              <a:defRPr sz="1200" b="0"/>
            </a:lvl1pPr>
          </a:lstStyle>
          <a:p>
            <a:r>
              <a:rPr lang="en-AU"/>
              <a:t>Add icon</a:t>
            </a:r>
          </a:p>
        </p:txBody>
      </p:sp>
      <p:sp>
        <p:nvSpPr>
          <p:cNvPr id="11" name="Picture Placeholder 23">
            <a:extLst>
              <a:ext uri="{FF2B5EF4-FFF2-40B4-BE49-F238E27FC236}">
                <a16:creationId xmlns:a16="http://schemas.microsoft.com/office/drawing/2014/main" id="{5A43BE29-2180-40D7-A19C-BFA3C955BB27}"/>
              </a:ext>
            </a:extLst>
          </p:cNvPr>
          <p:cNvSpPr>
            <a:spLocks noGrp="1" noChangeAspect="1"/>
          </p:cNvSpPr>
          <p:nvPr>
            <p:ph type="pic" sz="quarter" idx="22" hasCustomPrompt="1"/>
          </p:nvPr>
        </p:nvSpPr>
        <p:spPr>
          <a:xfrm>
            <a:off x="9633600" y="1112700"/>
            <a:ext cx="542400" cy="488160"/>
          </a:xfrm>
        </p:spPr>
        <p:txBody>
          <a:bodyPr/>
          <a:lstStyle>
            <a:lvl1pPr algn="ctr">
              <a:defRPr sz="1200" b="0"/>
            </a:lvl1pPr>
          </a:lstStyle>
          <a:p>
            <a:r>
              <a:rPr lang="en-AU"/>
              <a:t>Add icon</a:t>
            </a:r>
          </a:p>
        </p:txBody>
      </p:sp>
      <p:sp>
        <p:nvSpPr>
          <p:cNvPr id="13" name="Content Placeholder 76">
            <a:extLst>
              <a:ext uri="{FF2B5EF4-FFF2-40B4-BE49-F238E27FC236}">
                <a16:creationId xmlns:a16="http://schemas.microsoft.com/office/drawing/2014/main" id="{91DD9EC7-BCE0-4610-8F3D-ADF72DF74CF1}"/>
              </a:ext>
            </a:extLst>
          </p:cNvPr>
          <p:cNvSpPr>
            <a:spLocks noGrp="1"/>
          </p:cNvSpPr>
          <p:nvPr>
            <p:ph sz="quarter" idx="15" hasCustomPrompt="1"/>
          </p:nvPr>
        </p:nvSpPr>
        <p:spPr>
          <a:xfrm>
            <a:off x="948699" y="1754999"/>
            <a:ext cx="10449600" cy="4104000"/>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12" name="Picture 11">
            <a:extLst>
              <a:ext uri="{FF2B5EF4-FFF2-40B4-BE49-F238E27FC236}">
                <a16:creationId xmlns:a16="http://schemas.microsoft.com/office/drawing/2014/main" id="{1D42040A-7F82-5B43-A8E5-02E5DBC636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31507693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age table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645922"/>
            <a:ext cx="8387301" cy="515077"/>
          </a:xfrm>
          <a:prstGeom prst="rect">
            <a:avLst/>
          </a:prstGeom>
        </p:spPr>
        <p:txBody>
          <a:bodyPr vert="horz" lIns="0" tIns="0" rIns="0" bIns="0" rtlCol="0" anchor="t">
            <a:noAutofit/>
          </a:bodyPr>
          <a:lstStyle>
            <a:lvl1pPr>
              <a:lnSpc>
                <a:spcPts val="1920"/>
              </a:lnSpc>
              <a:defRPr sz="1680" b="1">
                <a:solidFill>
                  <a:schemeClr val="tx1"/>
                </a:solidFill>
              </a:defRPr>
            </a:lvl1pPr>
          </a:lstStyle>
          <a:p>
            <a:r>
              <a:rPr lang="en-AU"/>
              <a:t>Up to two lines of extended introductory text to explain slide or highlight points or takeaways. </a:t>
            </a:r>
          </a:p>
        </p:txBody>
      </p:sp>
      <p:sp>
        <p:nvSpPr>
          <p:cNvPr id="8" name="Content Placeholder 76">
            <a:extLst>
              <a:ext uri="{FF2B5EF4-FFF2-40B4-BE49-F238E27FC236}">
                <a16:creationId xmlns:a16="http://schemas.microsoft.com/office/drawing/2014/main" id="{6FD77F2B-359D-477B-8381-29D4BF2FC46E}"/>
              </a:ext>
            </a:extLst>
          </p:cNvPr>
          <p:cNvSpPr>
            <a:spLocks noGrp="1"/>
          </p:cNvSpPr>
          <p:nvPr>
            <p:ph sz="quarter" idx="15" hasCustomPrompt="1"/>
          </p:nvPr>
        </p:nvSpPr>
        <p:spPr>
          <a:xfrm>
            <a:off x="948699" y="1323001"/>
            <a:ext cx="10449600" cy="4488480"/>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9" name="Picture 8">
            <a:extLst>
              <a:ext uri="{FF2B5EF4-FFF2-40B4-BE49-F238E27FC236}">
                <a16:creationId xmlns:a16="http://schemas.microsoft.com/office/drawing/2014/main" id="{0E4BB8F7-0AEB-DA4F-A8D6-14E9FC6A76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15033034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Fram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F197F40F-E914-7941-9845-9226A6644F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4159474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W Group +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E3921433-5989-5D41-92F3-3E42C708A36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7" name="Title Placeholder 1">
            <a:extLst>
              <a:ext uri="{FF2B5EF4-FFF2-40B4-BE49-F238E27FC236}">
                <a16:creationId xmlns:a16="http://schemas.microsoft.com/office/drawing/2014/main" id="{4DE8BEAB-05CC-7844-9AAA-45BEC8345AA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pic>
        <p:nvPicPr>
          <p:cNvPr id="9" name="Picture 8">
            <a:extLst>
              <a:ext uri="{FF2B5EF4-FFF2-40B4-BE49-F238E27FC236}">
                <a16:creationId xmlns:a16="http://schemas.microsoft.com/office/drawing/2014/main" id="{32F7009D-447C-A14F-8C50-A2D6EECE770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867587" y="5977219"/>
            <a:ext cx="3503711" cy="1095941"/>
          </a:xfrm>
          <a:prstGeom prst="rect">
            <a:avLst/>
          </a:prstGeom>
        </p:spPr>
      </p:pic>
    </p:spTree>
    <p:extLst>
      <p:ext uri="{BB962C8B-B14F-4D97-AF65-F5344CB8AC3E}">
        <p14:creationId xmlns:p14="http://schemas.microsoft.com/office/powerpoint/2010/main" val="3515171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 W Group">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A9FC4F6A-471C-954C-9B75-32BD28964BD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688287" y="5762059"/>
            <a:ext cx="3503711" cy="1095941"/>
          </a:xfrm>
          <a:prstGeom prst="rect">
            <a:avLst/>
          </a:prstGeom>
        </p:spPr>
      </p:pic>
    </p:spTree>
    <p:extLst>
      <p:ext uri="{BB962C8B-B14F-4D97-AF65-F5344CB8AC3E}">
        <p14:creationId xmlns:p14="http://schemas.microsoft.com/office/powerpoint/2010/main" val="1078801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Tree>
    <p:extLst>
      <p:ext uri="{BB962C8B-B14F-4D97-AF65-F5344CB8AC3E}">
        <p14:creationId xmlns:p14="http://schemas.microsoft.com/office/powerpoint/2010/main" val="3515234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WBC 17">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 (sentence case). Highlight relevant word or phrase in Highlight Red. No full stop at end</a:t>
            </a:r>
            <a:endParaRPr lang="en-AU"/>
          </a:p>
        </p:txBody>
      </p:sp>
      <p:sp>
        <p:nvSpPr>
          <p:cNvPr id="3" name="Slide Number Placeholder 2"/>
          <p:cNvSpPr>
            <a:spLocks noGrp="1"/>
          </p:cNvSpPr>
          <p:nvPr>
            <p:ph type="sldNum" sz="quarter" idx="10"/>
          </p:nvPr>
        </p:nvSpPr>
        <p:spPr/>
        <p:txBody>
          <a:bodyPr/>
          <a:lstStyle/>
          <a:p>
            <a:pPr>
              <a:defRPr/>
            </a:pPr>
            <a:fld id="{8990B2EA-7EDD-406F-8FDF-EC958C20505F}" type="slidenum">
              <a:rPr lang="en-NZ" smtClean="0"/>
              <a:pPr>
                <a:defRPr/>
              </a:pPr>
              <a:t>‹#›</a:t>
            </a:fld>
            <a:endParaRPr lang="en-NZ"/>
          </a:p>
        </p:txBody>
      </p:sp>
      <p:sp>
        <p:nvSpPr>
          <p:cNvPr id="6" name="Text Placeholder 2"/>
          <p:cNvSpPr>
            <a:spLocks noGrp="1"/>
          </p:cNvSpPr>
          <p:nvPr>
            <p:ph type="body" sz="quarter" idx="21" hasCustomPrompt="1"/>
          </p:nvPr>
        </p:nvSpPr>
        <p:spPr>
          <a:xfrm>
            <a:off x="548218" y="6232526"/>
            <a:ext cx="11099801" cy="249556"/>
          </a:xfrm>
        </p:spPr>
        <p:txBody>
          <a:bodyPr/>
          <a:lstStyle>
            <a:lvl1pPr>
              <a:defRPr sz="700" b="0">
                <a:solidFill>
                  <a:schemeClr val="tx1"/>
                </a:solidFill>
              </a:defRPr>
            </a:lvl1pPr>
          </a:lstStyle>
          <a:p>
            <a:pPr lvl="0"/>
            <a:r>
              <a:rPr lang="en-US"/>
              <a:t>Source or Note</a:t>
            </a:r>
            <a:endParaRPr lang="en-AU"/>
          </a:p>
        </p:txBody>
      </p:sp>
      <p:sp>
        <p:nvSpPr>
          <p:cNvPr id="27" name="Text Placeholder 2"/>
          <p:cNvSpPr>
            <a:spLocks noGrp="1"/>
          </p:cNvSpPr>
          <p:nvPr>
            <p:ph idx="1"/>
          </p:nvPr>
        </p:nvSpPr>
        <p:spPr bwMode="auto">
          <a:xfrm>
            <a:off x="548220" y="1322388"/>
            <a:ext cx="11099797" cy="4776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000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8" name="Rectangle: Rounded Corners 7">
            <a:extLst>
              <a:ext uri="{FF2B5EF4-FFF2-40B4-BE49-F238E27FC236}">
                <a16:creationId xmlns:a16="http://schemas.microsoft.com/office/drawing/2014/main" id="{13191180-0743-453F-8AE9-A6675E6F2A55}"/>
              </a:ext>
            </a:extLst>
          </p:cNvPr>
          <p:cNvSpPr/>
          <p:nvPr userDrawn="1"/>
        </p:nvSpPr>
        <p:spPr>
          <a:xfrm>
            <a:off x="9829209" y="195640"/>
            <a:ext cx="2060353" cy="2806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60">
                <a:solidFill>
                  <a:schemeClr val="tx1"/>
                </a:solidFill>
              </a:rPr>
              <a:t>Draft – work in progress</a:t>
            </a:r>
          </a:p>
        </p:txBody>
      </p:sp>
    </p:spTree>
    <p:extLst>
      <p:ext uri="{BB962C8B-B14F-4D97-AF65-F5344CB8AC3E}">
        <p14:creationId xmlns:p14="http://schemas.microsoft.com/office/powerpoint/2010/main" val="3117649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White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188"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sp>
        <p:nvSpPr>
          <p:cNvPr id="21" name="Rectangle 20">
            <a:extLst>
              <a:ext uri="{FF2B5EF4-FFF2-40B4-BE49-F238E27FC236}">
                <a16:creationId xmlns:a16="http://schemas.microsoft.com/office/drawing/2014/main" id="{7461E79E-E917-4116-8CDD-B254B20025C2}"/>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944"/>
          </a:p>
        </p:txBody>
      </p:sp>
      <p:sp>
        <p:nvSpPr>
          <p:cNvPr id="23" name="TextBox 22">
            <a:extLst>
              <a:ext uri="{FF2B5EF4-FFF2-40B4-BE49-F238E27FC236}">
                <a16:creationId xmlns:a16="http://schemas.microsoft.com/office/drawing/2014/main" id="{FA429054-6AED-4E22-AF78-CC9CBBC59F7C}"/>
              </a:ext>
            </a:extLst>
          </p:cNvPr>
          <p:cNvSpPr txBox="1"/>
          <p:nvPr userDrawn="1"/>
        </p:nvSpPr>
        <p:spPr>
          <a:xfrm>
            <a:off x="12456000" y="-1039845"/>
            <a:ext cx="2640000" cy="1304844"/>
          </a:xfrm>
          <a:prstGeom prst="rect">
            <a:avLst/>
          </a:prstGeom>
          <a:noFill/>
        </p:spPr>
        <p:txBody>
          <a:bodyPr wrap="square" rtlCol="0">
            <a:spAutoFit/>
          </a:bodyPr>
          <a:lstStyle/>
          <a:p>
            <a:pPr>
              <a:spcAft>
                <a:spcPts val="324"/>
              </a:spcAft>
            </a:pPr>
            <a:r>
              <a:rPr lang="en-AU" sz="972" b="1"/>
              <a:t>Use these swatches to apply a brand colour to your text, shape or background.</a:t>
            </a:r>
          </a:p>
          <a:p>
            <a:pPr marL="195454" indent="-195454">
              <a:spcAft>
                <a:spcPts val="324"/>
              </a:spcAft>
              <a:buFont typeface="+mj-lt"/>
              <a:buAutoNum type="arabicPeriod"/>
            </a:pPr>
            <a:r>
              <a:rPr lang="en-AU" sz="864"/>
              <a:t>Select the text, shape or open the format background pane.</a:t>
            </a:r>
          </a:p>
          <a:p>
            <a:pPr marL="195454" indent="-195454">
              <a:spcAft>
                <a:spcPts val="324"/>
              </a:spcAft>
              <a:buFont typeface="+mj-lt"/>
              <a:buAutoNum type="arabicPeriod"/>
            </a:pPr>
            <a:r>
              <a:rPr lang="en-AU" sz="864"/>
              <a:t>Choose font colour, shape fill or solid fill &gt; fill colour</a:t>
            </a:r>
          </a:p>
          <a:p>
            <a:pPr marL="195454" indent="-195454">
              <a:spcAft>
                <a:spcPts val="324"/>
              </a:spcAft>
              <a:buFont typeface="+mj-lt"/>
              <a:buAutoNum type="arabicPeriod"/>
            </a:pPr>
            <a:r>
              <a:rPr lang="en-AU" sz="864"/>
              <a:t>Select the eyedropper and click in the middle of the swatch you want to use.</a:t>
            </a:r>
          </a:p>
        </p:txBody>
      </p:sp>
      <p:graphicFrame>
        <p:nvGraphicFramePr>
          <p:cNvPr id="24" name="Table 4">
            <a:extLst>
              <a:ext uri="{FF2B5EF4-FFF2-40B4-BE49-F238E27FC236}">
                <a16:creationId xmlns:a16="http://schemas.microsoft.com/office/drawing/2014/main" id="{92E0E586-5876-4371-B36E-1BAEBF400FD8}"/>
              </a:ext>
            </a:extLst>
          </p:cNvPr>
          <p:cNvGraphicFramePr>
            <a:graphicFrameLocks noGrp="1"/>
          </p:cNvGraphicFramePr>
          <p:nvPr userDrawn="1">
            <p:extLst>
              <p:ext uri="{D42A27DB-BD31-4B8C-83A1-F6EECF244321}">
                <p14:modId xmlns:p14="http://schemas.microsoft.com/office/powerpoint/2010/main" val="1448524557"/>
              </p:ext>
            </p:extLst>
          </p:nvPr>
        </p:nvGraphicFramePr>
        <p:xfrm>
          <a:off x="12708287" y="1083034"/>
          <a:ext cx="2135429" cy="6142939"/>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10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10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10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10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10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10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1287205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WBC 3">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48217" y="294641"/>
            <a:ext cx="8661400" cy="629920"/>
          </a:xfrm>
          <a:prstGeom prst="rect">
            <a:avLst/>
          </a:prstGeom>
          <a:noFill/>
        </p:spPr>
        <p:txBody>
          <a:bodyPr vert="horz" wrap="square" lIns="0" tIns="36000" rIns="90000" bIns="36000" numCol="1" anchor="b" anchorCtr="0" compatLnSpc="1">
            <a:prstTxWarp prst="textNoShape">
              <a:avLst/>
            </a:prstTxWarp>
            <a:noAutofit/>
          </a:bodyPr>
          <a:lstStyle/>
          <a:p>
            <a:pPr lvl="0"/>
            <a:r>
              <a:rPr lang="en-AU"/>
              <a:t>Click to edit Master title style</a:t>
            </a:r>
            <a:endParaRPr lang="en-US"/>
          </a:p>
        </p:txBody>
      </p:sp>
      <p:cxnSp>
        <p:nvCxnSpPr>
          <p:cNvPr id="10" name="Straight Connector 9"/>
          <p:cNvCxnSpPr/>
          <p:nvPr userDrawn="1"/>
        </p:nvCxnSpPr>
        <p:spPr>
          <a:xfrm>
            <a:off x="544576" y="985457"/>
            <a:ext cx="598763" cy="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2"/>
          <p:cNvSpPr>
            <a:spLocks noGrp="1"/>
          </p:cNvSpPr>
          <p:nvPr>
            <p:ph type="sldNum" sz="quarter" idx="10"/>
          </p:nvPr>
        </p:nvSpPr>
        <p:spPr>
          <a:xfrm>
            <a:off x="385235" y="6570560"/>
            <a:ext cx="407247" cy="201600"/>
          </a:xfrm>
        </p:spPr>
        <p:txBody>
          <a:bodyPr/>
          <a:lstStyle/>
          <a:p>
            <a:pPr>
              <a:defRPr/>
            </a:pPr>
            <a:fld id="{8990B2EA-7EDD-406F-8FDF-EC958C20505F}" type="slidenum">
              <a:rPr lang="en-NZ" smtClean="0"/>
              <a:pPr>
                <a:defRPr/>
              </a:pPr>
              <a:t>‹#›</a:t>
            </a:fld>
            <a:endParaRPr lang="en-NZ"/>
          </a:p>
        </p:txBody>
      </p:sp>
      <p:sp>
        <p:nvSpPr>
          <p:cNvPr id="5" name="Rectangle: Rounded Corners 4">
            <a:extLst>
              <a:ext uri="{FF2B5EF4-FFF2-40B4-BE49-F238E27FC236}">
                <a16:creationId xmlns:a16="http://schemas.microsoft.com/office/drawing/2014/main" id="{800069DF-7BBB-4A87-9EC1-9BAD3111A1F6}"/>
              </a:ext>
            </a:extLst>
          </p:cNvPr>
          <p:cNvSpPr/>
          <p:nvPr userDrawn="1"/>
        </p:nvSpPr>
        <p:spPr>
          <a:xfrm>
            <a:off x="9927773" y="158750"/>
            <a:ext cx="1985555" cy="294096"/>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900">
                <a:solidFill>
                  <a:schemeClr val="tx1"/>
                </a:solidFill>
              </a:rPr>
              <a:t>Draft – </a:t>
            </a:r>
            <a:r>
              <a:rPr lang="en-AU" sz="900" i="1">
                <a:solidFill>
                  <a:schemeClr val="tx1"/>
                </a:solidFill>
              </a:rPr>
              <a:t>work in progress</a:t>
            </a:r>
          </a:p>
        </p:txBody>
      </p:sp>
    </p:spTree>
    <p:extLst>
      <p:ext uri="{BB962C8B-B14F-4D97-AF65-F5344CB8AC3E}">
        <p14:creationId xmlns:p14="http://schemas.microsoft.com/office/powerpoint/2010/main" val="33999817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 White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8D9349D-5CA8-114F-94A2-F8988BBE01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C54EC20-0D17-2A44-A82C-6D02E6BDD27A}"/>
              </a:ext>
            </a:extLst>
          </p:cNvPr>
          <p:cNvGrpSpPr/>
          <p:nvPr userDrawn="1"/>
        </p:nvGrpSpPr>
        <p:grpSpPr>
          <a:xfrm>
            <a:off x="-1" y="0"/>
            <a:ext cx="114344" cy="6860160"/>
            <a:chOff x="-1" y="0"/>
            <a:chExt cx="85758" cy="5715002"/>
          </a:xfrm>
        </p:grpSpPr>
        <p:sp>
          <p:nvSpPr>
            <p:cNvPr id="22" name="AutoShape 3">
              <a:extLst>
                <a:ext uri="{FF2B5EF4-FFF2-40B4-BE49-F238E27FC236}">
                  <a16:creationId xmlns:a16="http://schemas.microsoft.com/office/drawing/2014/main" id="{D5150C4C-E318-8E46-9623-67BDDD2F8B9D}"/>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3" name="Rectangle 5">
              <a:extLst>
                <a:ext uri="{FF2B5EF4-FFF2-40B4-BE49-F238E27FC236}">
                  <a16:creationId xmlns:a16="http://schemas.microsoft.com/office/drawing/2014/main" id="{5EF55EF2-8917-AF49-BA1E-F321DA152D5D}"/>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4" name="Rectangle 6">
              <a:extLst>
                <a:ext uri="{FF2B5EF4-FFF2-40B4-BE49-F238E27FC236}">
                  <a16:creationId xmlns:a16="http://schemas.microsoft.com/office/drawing/2014/main" id="{7348C7D2-BBAB-9E47-ACA5-CE7963533E03}"/>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5" name="Rectangle 7">
              <a:extLst>
                <a:ext uri="{FF2B5EF4-FFF2-40B4-BE49-F238E27FC236}">
                  <a16:creationId xmlns:a16="http://schemas.microsoft.com/office/drawing/2014/main" id="{9911586B-FDB3-1C42-A620-0838088ED0FA}"/>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6" name="Rectangle 8">
              <a:extLst>
                <a:ext uri="{FF2B5EF4-FFF2-40B4-BE49-F238E27FC236}">
                  <a16:creationId xmlns:a16="http://schemas.microsoft.com/office/drawing/2014/main" id="{2B78BB5B-B4AE-974E-9986-A67B21736FF3}"/>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27" name="Rectangle 9">
              <a:extLst>
                <a:ext uri="{FF2B5EF4-FFF2-40B4-BE49-F238E27FC236}">
                  <a16:creationId xmlns:a16="http://schemas.microsoft.com/office/drawing/2014/main" id="{8C3F05D6-AD44-3047-BDE8-A6317ECCBFC4}"/>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8" name="Rectangle 10">
              <a:extLst>
                <a:ext uri="{FF2B5EF4-FFF2-40B4-BE49-F238E27FC236}">
                  <a16:creationId xmlns:a16="http://schemas.microsoft.com/office/drawing/2014/main" id="{75D25AD5-01FE-E547-85AF-546B91418F81}"/>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Tree>
    <p:extLst>
      <p:ext uri="{BB962C8B-B14F-4D97-AF65-F5344CB8AC3E}">
        <p14:creationId xmlns:p14="http://schemas.microsoft.com/office/powerpoint/2010/main" val="39826260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 Red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DF90EB2-7CD4-A546-BB25-BC3B390616E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2" name="Group 21">
            <a:extLst>
              <a:ext uri="{FF2B5EF4-FFF2-40B4-BE49-F238E27FC236}">
                <a16:creationId xmlns:a16="http://schemas.microsoft.com/office/drawing/2014/main" id="{38A6F95B-FE7C-FF4B-8825-FEE616847ACD}"/>
              </a:ext>
            </a:extLst>
          </p:cNvPr>
          <p:cNvGrpSpPr/>
          <p:nvPr userDrawn="1"/>
        </p:nvGrpSpPr>
        <p:grpSpPr>
          <a:xfrm>
            <a:off x="-1" y="0"/>
            <a:ext cx="114344" cy="6860160"/>
            <a:chOff x="-1" y="0"/>
            <a:chExt cx="85758" cy="5715002"/>
          </a:xfrm>
        </p:grpSpPr>
        <p:sp>
          <p:nvSpPr>
            <p:cNvPr id="23" name="AutoShape 3">
              <a:extLst>
                <a:ext uri="{FF2B5EF4-FFF2-40B4-BE49-F238E27FC236}">
                  <a16:creationId xmlns:a16="http://schemas.microsoft.com/office/drawing/2014/main" id="{956B164F-20EA-144D-AFE4-35C3CDF210B8}"/>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4" name="Rectangle 5">
              <a:extLst>
                <a:ext uri="{FF2B5EF4-FFF2-40B4-BE49-F238E27FC236}">
                  <a16:creationId xmlns:a16="http://schemas.microsoft.com/office/drawing/2014/main" id="{114E797D-6155-594B-B2B9-A31CBC7641DC}"/>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5" name="Rectangle 6">
              <a:extLst>
                <a:ext uri="{FF2B5EF4-FFF2-40B4-BE49-F238E27FC236}">
                  <a16:creationId xmlns:a16="http://schemas.microsoft.com/office/drawing/2014/main" id="{6B8B5DDD-A9C9-A846-A921-BD3C82CA431B}"/>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6" name="Rectangle 7">
              <a:extLst>
                <a:ext uri="{FF2B5EF4-FFF2-40B4-BE49-F238E27FC236}">
                  <a16:creationId xmlns:a16="http://schemas.microsoft.com/office/drawing/2014/main" id="{4E81DA2B-8561-7145-8061-CB5D990F9F13}"/>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7" name="Rectangle 8">
              <a:extLst>
                <a:ext uri="{FF2B5EF4-FFF2-40B4-BE49-F238E27FC236}">
                  <a16:creationId xmlns:a16="http://schemas.microsoft.com/office/drawing/2014/main" id="{A963134E-2E67-124B-A1A0-1C83E8F8F050}"/>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28" name="Rectangle 9">
              <a:extLst>
                <a:ext uri="{FF2B5EF4-FFF2-40B4-BE49-F238E27FC236}">
                  <a16:creationId xmlns:a16="http://schemas.microsoft.com/office/drawing/2014/main" id="{7C6E9D2D-455A-E64A-ACF1-4BA0021B7178}"/>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9" name="Rectangle 10">
              <a:extLst>
                <a:ext uri="{FF2B5EF4-FFF2-40B4-BE49-F238E27FC236}">
                  <a16:creationId xmlns:a16="http://schemas.microsoft.com/office/drawing/2014/main" id="{A05F906A-9961-DA48-978C-D500D85767A4}"/>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45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DRK BGD W">
    <p:bg>
      <p:bgPr>
        <a:solidFill>
          <a:schemeClr val="accent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44EF651-94B7-427E-863C-0F6DD84C45A0}"/>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160"/>
          </a:p>
        </p:txBody>
      </p:sp>
      <p:sp>
        <p:nvSpPr>
          <p:cNvPr id="22" name="TextBox 21">
            <a:extLst>
              <a:ext uri="{FF2B5EF4-FFF2-40B4-BE49-F238E27FC236}">
                <a16:creationId xmlns:a16="http://schemas.microsoft.com/office/drawing/2014/main" id="{1BA57A88-5DA6-42E5-93F1-E32CDE208E1C}"/>
              </a:ext>
            </a:extLst>
          </p:cNvPr>
          <p:cNvSpPr txBox="1"/>
          <p:nvPr userDrawn="1"/>
        </p:nvSpPr>
        <p:spPr>
          <a:xfrm>
            <a:off x="12456000" y="-1039846"/>
            <a:ext cx="2640000" cy="1631216"/>
          </a:xfrm>
          <a:prstGeom prst="rect">
            <a:avLst/>
          </a:prstGeom>
          <a:noFill/>
        </p:spPr>
        <p:txBody>
          <a:bodyPr wrap="square" rtlCol="0">
            <a:spAutoFit/>
          </a:bodyPr>
          <a:lstStyle/>
          <a:p>
            <a:pPr>
              <a:spcAft>
                <a:spcPts val="360"/>
              </a:spcAft>
            </a:pPr>
            <a:r>
              <a:rPr lang="en-AU" sz="1080" b="1"/>
              <a:t>Use these swatches to apply a brand colour to your text, shape or background.</a:t>
            </a:r>
          </a:p>
          <a:p>
            <a:pPr marL="217170" indent="-217170">
              <a:spcAft>
                <a:spcPts val="360"/>
              </a:spcAft>
              <a:buFont typeface="+mj-lt"/>
              <a:buAutoNum type="arabicPeriod"/>
            </a:pPr>
            <a:r>
              <a:rPr lang="en-AU" sz="960"/>
              <a:t>Select the text, shape or open the format background pane.</a:t>
            </a:r>
          </a:p>
          <a:p>
            <a:pPr marL="217170" indent="-217170">
              <a:spcAft>
                <a:spcPts val="360"/>
              </a:spcAft>
              <a:buFont typeface="+mj-lt"/>
              <a:buAutoNum type="arabicPeriod"/>
            </a:pPr>
            <a:r>
              <a:rPr lang="en-AU" sz="960"/>
              <a:t>Choose font colour, shape fill or solid fill &gt; fill colour</a:t>
            </a:r>
          </a:p>
          <a:p>
            <a:pPr marL="217170" indent="-217170">
              <a:spcAft>
                <a:spcPts val="360"/>
              </a:spcAft>
              <a:buFont typeface="+mj-lt"/>
              <a:buAutoNum type="arabicPeriod"/>
            </a:pPr>
            <a:r>
              <a:rPr lang="en-AU" sz="960"/>
              <a:t>Select the eyedropper and click in the middle of the swatch you want to use.</a:t>
            </a:r>
          </a:p>
        </p:txBody>
      </p: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graphicFrame>
        <p:nvGraphicFramePr>
          <p:cNvPr id="19" name="Table 4">
            <a:extLst>
              <a:ext uri="{FF2B5EF4-FFF2-40B4-BE49-F238E27FC236}">
                <a16:creationId xmlns:a16="http://schemas.microsoft.com/office/drawing/2014/main" id="{DC060BEC-83BC-644E-BD8D-33B578326E5B}"/>
              </a:ext>
            </a:extLst>
          </p:cNvPr>
          <p:cNvGraphicFramePr>
            <a:graphicFrameLocks noGrp="1"/>
          </p:cNvGraphicFramePr>
          <p:nvPr userDrawn="1">
            <p:extLst>
              <p:ext uri="{D42A27DB-BD31-4B8C-83A1-F6EECF244321}">
                <p14:modId xmlns:p14="http://schemas.microsoft.com/office/powerpoint/2010/main" val="2509184343"/>
              </p:ext>
            </p:extLst>
          </p:nvPr>
        </p:nvGraphicFramePr>
        <p:xfrm>
          <a:off x="12708286" y="1083033"/>
          <a:ext cx="2135429" cy="6220968"/>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9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9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9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9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9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9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4253251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MID BGD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Tree>
    <p:extLst>
      <p:ext uri="{BB962C8B-B14F-4D97-AF65-F5344CB8AC3E}">
        <p14:creationId xmlns:p14="http://schemas.microsoft.com/office/powerpoint/2010/main" val="15710944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White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
        <p:nvSpPr>
          <p:cNvPr id="21" name="Rectangle 20">
            <a:extLst>
              <a:ext uri="{FF2B5EF4-FFF2-40B4-BE49-F238E27FC236}">
                <a16:creationId xmlns:a16="http://schemas.microsoft.com/office/drawing/2014/main" id="{7461E79E-E917-4116-8CDD-B254B20025C2}"/>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160"/>
          </a:p>
        </p:txBody>
      </p:sp>
      <p:sp>
        <p:nvSpPr>
          <p:cNvPr id="23" name="TextBox 22">
            <a:extLst>
              <a:ext uri="{FF2B5EF4-FFF2-40B4-BE49-F238E27FC236}">
                <a16:creationId xmlns:a16="http://schemas.microsoft.com/office/drawing/2014/main" id="{FA429054-6AED-4E22-AF78-CC9CBBC59F7C}"/>
              </a:ext>
            </a:extLst>
          </p:cNvPr>
          <p:cNvSpPr txBox="1"/>
          <p:nvPr userDrawn="1"/>
        </p:nvSpPr>
        <p:spPr>
          <a:xfrm>
            <a:off x="12456000" y="-1039846"/>
            <a:ext cx="2640000" cy="1631216"/>
          </a:xfrm>
          <a:prstGeom prst="rect">
            <a:avLst/>
          </a:prstGeom>
          <a:noFill/>
        </p:spPr>
        <p:txBody>
          <a:bodyPr wrap="square" rtlCol="0">
            <a:spAutoFit/>
          </a:bodyPr>
          <a:lstStyle/>
          <a:p>
            <a:pPr>
              <a:spcAft>
                <a:spcPts val="360"/>
              </a:spcAft>
            </a:pPr>
            <a:r>
              <a:rPr lang="en-AU" sz="1080" b="1"/>
              <a:t>Use these swatches to apply a brand colour to your text, shape or background.</a:t>
            </a:r>
          </a:p>
          <a:p>
            <a:pPr marL="217170" indent="-217170">
              <a:spcAft>
                <a:spcPts val="360"/>
              </a:spcAft>
              <a:buFont typeface="+mj-lt"/>
              <a:buAutoNum type="arabicPeriod"/>
            </a:pPr>
            <a:r>
              <a:rPr lang="en-AU" sz="960"/>
              <a:t>Select the text, shape or open the format background pane.</a:t>
            </a:r>
          </a:p>
          <a:p>
            <a:pPr marL="217170" indent="-217170">
              <a:spcAft>
                <a:spcPts val="360"/>
              </a:spcAft>
              <a:buFont typeface="+mj-lt"/>
              <a:buAutoNum type="arabicPeriod"/>
            </a:pPr>
            <a:r>
              <a:rPr lang="en-AU" sz="960"/>
              <a:t>Choose font colour, shape fill or solid fill &gt; fill colour</a:t>
            </a:r>
          </a:p>
          <a:p>
            <a:pPr marL="217170" indent="-217170">
              <a:spcAft>
                <a:spcPts val="360"/>
              </a:spcAft>
              <a:buFont typeface="+mj-lt"/>
              <a:buAutoNum type="arabicPeriod"/>
            </a:pPr>
            <a:r>
              <a:rPr lang="en-AU" sz="960"/>
              <a:t>Select the eyedropper and click in the middle of the swatch you want to use.</a:t>
            </a:r>
          </a:p>
        </p:txBody>
      </p:sp>
      <p:graphicFrame>
        <p:nvGraphicFramePr>
          <p:cNvPr id="24" name="Table 4">
            <a:extLst>
              <a:ext uri="{FF2B5EF4-FFF2-40B4-BE49-F238E27FC236}">
                <a16:creationId xmlns:a16="http://schemas.microsoft.com/office/drawing/2014/main" id="{92E0E586-5876-4371-B36E-1BAEBF400FD8}"/>
              </a:ext>
            </a:extLst>
          </p:cNvPr>
          <p:cNvGraphicFramePr>
            <a:graphicFrameLocks noGrp="1"/>
          </p:cNvGraphicFramePr>
          <p:nvPr userDrawn="1">
            <p:extLst>
              <p:ext uri="{D42A27DB-BD31-4B8C-83A1-F6EECF244321}">
                <p14:modId xmlns:p14="http://schemas.microsoft.com/office/powerpoint/2010/main" val="481405992"/>
              </p:ext>
            </p:extLst>
          </p:nvPr>
        </p:nvGraphicFramePr>
        <p:xfrm>
          <a:off x="12708286" y="1083033"/>
          <a:ext cx="2135429" cy="6142939"/>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9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9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9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9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9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9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5587964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accent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920E0E-7F6B-C643-A0E9-F9D760DDBA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lvl1pPr>
              <a:defRPr>
                <a:solidFill>
                  <a:schemeClr val="bg1"/>
                </a:solidFill>
              </a:defRPr>
            </a:lvl1p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lvl1pPr>
              <a:defRPr>
                <a:solidFill>
                  <a:schemeClr val="bg1"/>
                </a:solidFill>
              </a:defRPr>
            </a:lvl1p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solidFill>
                  <a:schemeClr val="bg1"/>
                </a:solidFill>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7" name="Text Placeholder 9">
            <a:extLst>
              <a:ext uri="{FF2B5EF4-FFF2-40B4-BE49-F238E27FC236}">
                <a16:creationId xmlns:a16="http://schemas.microsoft.com/office/drawing/2014/main" id="{8C16A636-C332-4345-B930-D719A04453C1}"/>
              </a:ext>
            </a:extLst>
          </p:cNvPr>
          <p:cNvSpPr>
            <a:spLocks noGrp="1"/>
          </p:cNvSpPr>
          <p:nvPr>
            <p:ph type="body" sz="quarter" idx="13" hasCustomPrompt="1"/>
          </p:nvPr>
        </p:nvSpPr>
        <p:spPr>
          <a:xfrm>
            <a:off x="944034" y="1774049"/>
            <a:ext cx="10371967" cy="3814950"/>
          </a:xfrm>
        </p:spPr>
        <p:txBody>
          <a:bodyPr/>
          <a:lstStyle>
            <a:lvl1pPr marL="259200" indent="-259200">
              <a:lnSpc>
                <a:spcPts val="2160"/>
              </a:lnSpc>
              <a:spcBef>
                <a:spcPts val="960"/>
              </a:spcBef>
              <a:spcAft>
                <a:spcPts val="0"/>
              </a:spcAft>
              <a:buFont typeface="Wingdings" panose="05000000000000000000" pitchFamily="2" charset="2"/>
              <a:buChar char=""/>
              <a:defRPr spc="0" baseline="0">
                <a:solidFill>
                  <a:schemeClr val="tx1"/>
                </a:solidFill>
              </a:defRPr>
            </a:lvl1pPr>
            <a:lvl2pPr marL="540000" indent="-280800">
              <a:lnSpc>
                <a:spcPts val="2160"/>
              </a:lnSpc>
              <a:spcAft>
                <a:spcPts val="0"/>
              </a:spcAft>
              <a:buFont typeface="Arial" panose="020B0604020202020204" pitchFamily="34" charset="0"/>
              <a:buChar char="−"/>
              <a:defRPr sz="1680">
                <a:solidFill>
                  <a:schemeClr val="tx1"/>
                </a:solidFill>
              </a:defRPr>
            </a:lvl2pPr>
          </a:lstStyle>
          <a:p>
            <a:pPr lvl="0"/>
            <a:r>
              <a:rPr lang="en-AU"/>
              <a:t>«This is a single column text placeholder. Add your copy using one of two bullet styles – Bullet L1 (round) and Bullet L2 (dash). Use the ‘Increase’ and ‘Decrease’ List Level buttons on the Home tab to switch between styles. See ‘Styles’ instruction slide for more info.»</a:t>
            </a:r>
          </a:p>
          <a:p>
            <a:pPr lvl="1"/>
            <a:r>
              <a:rPr lang="en-US"/>
              <a:t>Bullet L2 </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bg1"/>
                </a:solidFill>
              </a:defRPr>
            </a:lvl1pPr>
          </a:lstStyle>
          <a:p>
            <a:r>
              <a:rPr lang="en-US"/>
              <a:t>«Contents»</a:t>
            </a:r>
            <a:endParaRPr lang="en-AU"/>
          </a:p>
        </p:txBody>
      </p:sp>
    </p:spTree>
    <p:extLst>
      <p:ext uri="{BB962C8B-B14F-4D97-AF65-F5344CB8AC3E}">
        <p14:creationId xmlns:p14="http://schemas.microsoft.com/office/powerpoint/2010/main" val="30193462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8393E-9725-A84E-B413-B3CCE9C09E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Text Placeholder 9">
            <a:extLst>
              <a:ext uri="{FF2B5EF4-FFF2-40B4-BE49-F238E27FC236}">
                <a16:creationId xmlns:a16="http://schemas.microsoft.com/office/drawing/2014/main" id="{0FD00423-CEB5-B541-998C-842D9D045853}"/>
              </a:ext>
            </a:extLst>
          </p:cNvPr>
          <p:cNvSpPr>
            <a:spLocks noGrp="1"/>
          </p:cNvSpPr>
          <p:nvPr>
            <p:ph type="body" sz="quarter" idx="14" hasCustomPrompt="1"/>
          </p:nvPr>
        </p:nvSpPr>
        <p:spPr>
          <a:xfrm>
            <a:off x="944034" y="1790713"/>
            <a:ext cx="10371967"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9479536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2 Col Left, 1 Col Righ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375EA-957C-3B4C-8CC0-64B5790D68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0" name="Text Placeholder 9">
            <a:extLst>
              <a:ext uri="{FF2B5EF4-FFF2-40B4-BE49-F238E27FC236}">
                <a16:creationId xmlns:a16="http://schemas.microsoft.com/office/drawing/2014/main" id="{5D0AD0A3-3950-4B19-96CC-FD0FD6AF9DF7}"/>
              </a:ext>
            </a:extLst>
          </p:cNvPr>
          <p:cNvSpPr>
            <a:spLocks noGrp="1"/>
          </p:cNvSpPr>
          <p:nvPr>
            <p:ph type="body" sz="quarter" idx="13" hasCustomPrompt="1"/>
          </p:nvPr>
        </p:nvSpPr>
        <p:spPr>
          <a:xfrm>
            <a:off x="944034" y="1790713"/>
            <a:ext cx="6771967"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3" name="Text Placeholder 12">
            <a:extLst>
              <a:ext uri="{FF2B5EF4-FFF2-40B4-BE49-F238E27FC236}">
                <a16:creationId xmlns:a16="http://schemas.microsoft.com/office/drawing/2014/main" id="{2FBBAC50-DDFD-46F2-80A1-5DF4C979ABD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marL="0" marR="0" indent="0" algn="l" defTabSz="1097280" rtl="0" eaLnBrk="1" fontAlgn="auto" latinLnBrk="0" hangingPunct="1">
              <a:lnSpc>
                <a:spcPts val="2400"/>
              </a:lnSpc>
              <a:spcBef>
                <a:spcPct val="0"/>
              </a:spcBef>
              <a:spcAft>
                <a:spcPts val="0"/>
              </a:spcAft>
              <a:buClrTx/>
              <a:buSzTx/>
              <a:buFontTx/>
              <a:buNone/>
              <a:tabLs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4" name="Title Placeholder 1">
            <a:extLst>
              <a:ext uri="{FF2B5EF4-FFF2-40B4-BE49-F238E27FC236}">
                <a16:creationId xmlns:a16="http://schemas.microsoft.com/office/drawing/2014/main" id="{588BCBFB-3D25-4CB9-9BFD-E7B9D80729E7}"/>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5" name="Text Placeholder 9">
            <a:extLst>
              <a:ext uri="{FF2B5EF4-FFF2-40B4-BE49-F238E27FC236}">
                <a16:creationId xmlns:a16="http://schemas.microsoft.com/office/drawing/2014/main" id="{F0DD7DD0-960B-4B55-A570-24D97532B360}"/>
              </a:ext>
            </a:extLst>
          </p:cNvPr>
          <p:cNvSpPr>
            <a:spLocks noGrp="1"/>
          </p:cNvSpPr>
          <p:nvPr>
            <p:ph type="body" sz="quarter" idx="16" hasCustomPrompt="1"/>
          </p:nvPr>
        </p:nvSpPr>
        <p:spPr>
          <a:xfrm>
            <a:off x="8297196" y="1790713"/>
            <a:ext cx="3168000"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39185331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 2-col + intro tex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3B6E4-D7F5-694A-8416-829DC1D4BB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a:t>
            </a:r>
            <a:endParaRPr lang="en-AU"/>
          </a:p>
        </p:txBody>
      </p:sp>
      <p:sp>
        <p:nvSpPr>
          <p:cNvPr id="8" name="Text Placeholder 14">
            <a:extLst>
              <a:ext uri="{FF2B5EF4-FFF2-40B4-BE49-F238E27FC236}">
                <a16:creationId xmlns:a16="http://schemas.microsoft.com/office/drawing/2014/main" id="{5168733C-E14C-44DA-9B83-783D54709B2C}"/>
              </a:ext>
            </a:extLst>
          </p:cNvPr>
          <p:cNvSpPr>
            <a:spLocks noGrp="1"/>
          </p:cNvSpPr>
          <p:nvPr>
            <p:ph type="body" sz="quarter" idx="14" hasCustomPrompt="1"/>
          </p:nvPr>
        </p:nvSpPr>
        <p:spPr>
          <a:xfrm>
            <a:off x="940344" y="1233786"/>
            <a:ext cx="10439457" cy="276002"/>
          </a:xfrm>
        </p:spPr>
        <p:txBody>
          <a:bodyPr/>
          <a:lstStyle>
            <a:lvl1pPr>
              <a:defRPr spc="-24"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9" name="Text Placeholder 14">
            <a:extLst>
              <a:ext uri="{FF2B5EF4-FFF2-40B4-BE49-F238E27FC236}">
                <a16:creationId xmlns:a16="http://schemas.microsoft.com/office/drawing/2014/main" id="{A2C3627B-45B9-4DA0-8599-D7FE9FEA9F27}"/>
              </a:ext>
            </a:extLst>
          </p:cNvPr>
          <p:cNvSpPr>
            <a:spLocks noGrp="1"/>
          </p:cNvSpPr>
          <p:nvPr>
            <p:ph type="body" sz="quarter" idx="16" hasCustomPrompt="1"/>
          </p:nvPr>
        </p:nvSpPr>
        <p:spPr>
          <a:xfrm>
            <a:off x="940344" y="1538557"/>
            <a:ext cx="4975657" cy="4374443"/>
          </a:xfrm>
        </p:spPr>
        <p:txBody>
          <a:bodyPr numCol="1" spcCol="216000"/>
          <a:lstStyle>
            <a:lvl1pPr>
              <a:lnSpc>
                <a:spcPts val="1440"/>
              </a:lnSpc>
              <a:defRPr sz="1200" b="0">
                <a:solidFill>
                  <a:schemeClr val="tx1"/>
                </a:solidFill>
              </a:defRPr>
            </a:lvl1pPr>
            <a:lvl2pPr>
              <a:defRPr>
                <a:solidFill>
                  <a:schemeClr val="tx1"/>
                </a:solidFill>
              </a:defRPr>
            </a:lvl2pPr>
            <a:lvl3pPr>
              <a:defRPr/>
            </a:lvl3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DB2B58E9-B7CE-45CE-9A72-D8DB0BD88D0A}"/>
              </a:ext>
            </a:extLst>
          </p:cNvPr>
          <p:cNvSpPr>
            <a:spLocks noGrp="1"/>
          </p:cNvSpPr>
          <p:nvPr>
            <p:ph type="body" sz="quarter" idx="17" hasCustomPrompt="1"/>
          </p:nvPr>
        </p:nvSpPr>
        <p:spPr>
          <a:xfrm>
            <a:off x="6404144" y="1538557"/>
            <a:ext cx="4975657" cy="4374443"/>
          </a:xfrm>
        </p:spPr>
        <p:txBody>
          <a:bodyPr numCol="1" spcCol="216000"/>
          <a:lstStyle>
            <a:lvl1pPr>
              <a:lnSpc>
                <a:spcPts val="1440"/>
              </a:lnSpc>
              <a:defRPr sz="1200" b="0">
                <a:solidFill>
                  <a:schemeClr val="tx1"/>
                </a:solidFill>
              </a:defRPr>
            </a:lvl1pPr>
            <a:lvl2pPr>
              <a:defRPr>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Tree>
    <p:extLst>
      <p:ext uri="{BB962C8B-B14F-4D97-AF65-F5344CB8AC3E}">
        <p14:creationId xmlns:p14="http://schemas.microsoft.com/office/powerpoint/2010/main" val="3835417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accent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920E0E-7F6B-C643-A0E9-F9D760DDBA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lvl1pPr>
              <a:defRPr>
                <a:solidFill>
                  <a:schemeClr val="bg1"/>
                </a:solidFill>
              </a:defRPr>
            </a:lvl1p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lvl1pPr>
              <a:defRPr>
                <a:solidFill>
                  <a:schemeClr val="bg1"/>
                </a:solidFill>
              </a:defRPr>
            </a:lvl1p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solidFill>
                  <a:schemeClr val="bg1"/>
                </a:solidFill>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7" name="Text Placeholder 9">
            <a:extLst>
              <a:ext uri="{FF2B5EF4-FFF2-40B4-BE49-F238E27FC236}">
                <a16:creationId xmlns:a16="http://schemas.microsoft.com/office/drawing/2014/main" id="{8C16A636-C332-4345-B930-D719A04453C1}"/>
              </a:ext>
            </a:extLst>
          </p:cNvPr>
          <p:cNvSpPr>
            <a:spLocks noGrp="1"/>
          </p:cNvSpPr>
          <p:nvPr>
            <p:ph type="body" sz="quarter" idx="13" hasCustomPrompt="1"/>
          </p:nvPr>
        </p:nvSpPr>
        <p:spPr>
          <a:xfrm>
            <a:off x="944035" y="1774049"/>
            <a:ext cx="10371967" cy="3814950"/>
          </a:xfrm>
        </p:spPr>
        <p:txBody>
          <a:bodyPr/>
          <a:lstStyle>
            <a:lvl1pPr marL="233280" indent="-233280">
              <a:lnSpc>
                <a:spcPts val="1944"/>
              </a:lnSpc>
              <a:spcBef>
                <a:spcPts val="864"/>
              </a:spcBef>
              <a:spcAft>
                <a:spcPts val="0"/>
              </a:spcAft>
              <a:buFont typeface="Wingdings" panose="05000000000000000000" pitchFamily="2" charset="2"/>
              <a:buChar char=""/>
              <a:defRPr spc="0" baseline="0">
                <a:solidFill>
                  <a:schemeClr val="tx1"/>
                </a:solidFill>
              </a:defRPr>
            </a:lvl1pPr>
            <a:lvl2pPr marL="486000" indent="-252720">
              <a:lnSpc>
                <a:spcPts val="1944"/>
              </a:lnSpc>
              <a:spcAft>
                <a:spcPts val="0"/>
              </a:spcAft>
              <a:buFont typeface="Arial" panose="020B0604020202020204" pitchFamily="34" charset="0"/>
              <a:buChar char="−"/>
              <a:defRPr sz="1512">
                <a:solidFill>
                  <a:schemeClr val="tx1"/>
                </a:solidFill>
              </a:defRPr>
            </a:lvl2pPr>
          </a:lstStyle>
          <a:p>
            <a:pPr lvl="0"/>
            <a:r>
              <a:rPr lang="en-AU"/>
              <a:t>«This is a single column text placeholder. Add your copy using one of two bullet styles – Bullet L1 (round) and Bullet L2 (dash). Use the ‘Increase’ and ‘Decrease’ List Level buttons on the Home tab to switch between styles. See ‘Styles’ instruction slide for more info.»</a:t>
            </a:r>
          </a:p>
          <a:p>
            <a:pPr lvl="1"/>
            <a:r>
              <a:rPr lang="en-US"/>
              <a:t>Bullet L2 </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bg1"/>
                </a:solidFill>
              </a:defRPr>
            </a:lvl1pPr>
          </a:lstStyle>
          <a:p>
            <a:r>
              <a:rPr lang="en-US"/>
              <a:t>«Contents»</a:t>
            </a:r>
            <a:endParaRPr lang="en-AU"/>
          </a:p>
        </p:txBody>
      </p:sp>
    </p:spTree>
    <p:extLst>
      <p:ext uri="{BB962C8B-B14F-4D97-AF65-F5344CB8AC3E}">
        <p14:creationId xmlns:p14="http://schemas.microsoft.com/office/powerpoint/2010/main" val="7182733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 1 Col Left, 3 Col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08C7FA1-26F7-5048-B74A-ABC5D005BC5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3" name="Text Placeholder 14">
            <a:extLst>
              <a:ext uri="{FF2B5EF4-FFF2-40B4-BE49-F238E27FC236}">
                <a16:creationId xmlns:a16="http://schemas.microsoft.com/office/drawing/2014/main" id="{FAAB0DCE-0F3B-4A0A-B185-32D44BC4696D}"/>
              </a:ext>
            </a:extLst>
          </p:cNvPr>
          <p:cNvSpPr>
            <a:spLocks noGrp="1"/>
          </p:cNvSpPr>
          <p:nvPr>
            <p:ph type="body" sz="quarter" idx="15" hasCustomPrompt="1"/>
          </p:nvPr>
        </p:nvSpPr>
        <p:spPr>
          <a:xfrm>
            <a:off x="7153280" y="3861000"/>
            <a:ext cx="1845013"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4" name="Text Placeholder 14">
            <a:extLst>
              <a:ext uri="{FF2B5EF4-FFF2-40B4-BE49-F238E27FC236}">
                <a16:creationId xmlns:a16="http://schemas.microsoft.com/office/drawing/2014/main" id="{2FF317E9-B3BD-42A4-8412-5EA36E091DCB}"/>
              </a:ext>
            </a:extLst>
          </p:cNvPr>
          <p:cNvSpPr>
            <a:spLocks noGrp="1"/>
          </p:cNvSpPr>
          <p:nvPr>
            <p:ph type="body" sz="quarter" idx="16" hasCustomPrompt="1"/>
          </p:nvPr>
        </p:nvSpPr>
        <p:spPr>
          <a:xfrm>
            <a:off x="9578979" y="3861000"/>
            <a:ext cx="1877491"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5" name="Text Placeholder 14">
            <a:extLst>
              <a:ext uri="{FF2B5EF4-FFF2-40B4-BE49-F238E27FC236}">
                <a16:creationId xmlns:a16="http://schemas.microsoft.com/office/drawing/2014/main" id="{744A98B6-A82A-4C22-908A-9C63CB4B4A09}"/>
              </a:ext>
            </a:extLst>
          </p:cNvPr>
          <p:cNvSpPr>
            <a:spLocks noGrp="1"/>
          </p:cNvSpPr>
          <p:nvPr>
            <p:ph type="body" sz="quarter" idx="18" hasCustomPrompt="1"/>
          </p:nvPr>
        </p:nvSpPr>
        <p:spPr>
          <a:xfrm>
            <a:off x="7160691" y="3033600"/>
            <a:ext cx="1848427"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16" name="Text Placeholder 14">
            <a:extLst>
              <a:ext uri="{FF2B5EF4-FFF2-40B4-BE49-F238E27FC236}">
                <a16:creationId xmlns:a16="http://schemas.microsoft.com/office/drawing/2014/main" id="{B197DA64-5659-46C2-BC6B-17B5EB0B82DA}"/>
              </a:ext>
            </a:extLst>
          </p:cNvPr>
          <p:cNvSpPr>
            <a:spLocks noGrp="1"/>
          </p:cNvSpPr>
          <p:nvPr>
            <p:ph type="body" sz="quarter" idx="19" hasCustomPrompt="1"/>
          </p:nvPr>
        </p:nvSpPr>
        <p:spPr>
          <a:xfrm>
            <a:off x="9582158" y="3033600"/>
            <a:ext cx="1874349"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17" name="Picture Placeholder 23">
            <a:extLst>
              <a:ext uri="{FF2B5EF4-FFF2-40B4-BE49-F238E27FC236}">
                <a16:creationId xmlns:a16="http://schemas.microsoft.com/office/drawing/2014/main" id="{5C72AC13-9EF1-4504-8586-406403B25EAD}"/>
              </a:ext>
            </a:extLst>
          </p:cNvPr>
          <p:cNvSpPr>
            <a:spLocks noGrp="1"/>
          </p:cNvSpPr>
          <p:nvPr>
            <p:ph type="pic" sz="quarter" idx="21" hasCustomPrompt="1"/>
          </p:nvPr>
        </p:nvSpPr>
        <p:spPr>
          <a:xfrm>
            <a:off x="7160691" y="2280780"/>
            <a:ext cx="830400" cy="747360"/>
          </a:xfrm>
        </p:spPr>
        <p:txBody>
          <a:bodyPr/>
          <a:lstStyle>
            <a:lvl1pPr algn="ctr">
              <a:defRPr sz="1200" b="0"/>
            </a:lvl1pPr>
          </a:lstStyle>
          <a:p>
            <a:r>
              <a:rPr lang="en-AU"/>
              <a:t>Add icon</a:t>
            </a:r>
          </a:p>
        </p:txBody>
      </p:sp>
      <p:sp>
        <p:nvSpPr>
          <p:cNvPr id="18" name="Picture Placeholder 23">
            <a:extLst>
              <a:ext uri="{FF2B5EF4-FFF2-40B4-BE49-F238E27FC236}">
                <a16:creationId xmlns:a16="http://schemas.microsoft.com/office/drawing/2014/main" id="{B3F9C9A0-CCFC-470B-A8F2-E2AD2E0EA5CD}"/>
              </a:ext>
            </a:extLst>
          </p:cNvPr>
          <p:cNvSpPr>
            <a:spLocks noGrp="1"/>
          </p:cNvSpPr>
          <p:nvPr>
            <p:ph type="pic" sz="quarter" idx="22" hasCustomPrompt="1"/>
          </p:nvPr>
        </p:nvSpPr>
        <p:spPr>
          <a:xfrm>
            <a:off x="9582157" y="2280780"/>
            <a:ext cx="830400" cy="747360"/>
          </a:xfrm>
        </p:spPr>
        <p:txBody>
          <a:bodyPr/>
          <a:lstStyle>
            <a:lvl1pPr algn="ctr">
              <a:defRPr sz="1200" b="0"/>
            </a:lvl1pPr>
          </a:lstStyle>
          <a:p>
            <a:r>
              <a:rPr lang="en-AU"/>
              <a:t>Add icon</a:t>
            </a:r>
          </a:p>
        </p:txBody>
      </p:sp>
      <p:sp>
        <p:nvSpPr>
          <p:cNvPr id="19" name="Text Placeholder 27">
            <a:extLst>
              <a:ext uri="{FF2B5EF4-FFF2-40B4-BE49-F238E27FC236}">
                <a16:creationId xmlns:a16="http://schemas.microsoft.com/office/drawing/2014/main" id="{B8776205-BBC8-4A8B-93D1-B718ED682951}"/>
              </a:ext>
            </a:extLst>
          </p:cNvPr>
          <p:cNvSpPr>
            <a:spLocks noGrp="1"/>
          </p:cNvSpPr>
          <p:nvPr>
            <p:ph type="body" sz="quarter" idx="24" hasCustomPrompt="1"/>
          </p:nvPr>
        </p:nvSpPr>
        <p:spPr>
          <a:xfrm>
            <a:off x="7149867"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0" name="Text Placeholder 27">
            <a:extLst>
              <a:ext uri="{FF2B5EF4-FFF2-40B4-BE49-F238E27FC236}">
                <a16:creationId xmlns:a16="http://schemas.microsoft.com/office/drawing/2014/main" id="{8DA239D3-E7DE-4CC6-ACB3-BC2BC62EFBA1}"/>
              </a:ext>
            </a:extLst>
          </p:cNvPr>
          <p:cNvSpPr>
            <a:spLocks noGrp="1"/>
          </p:cNvSpPr>
          <p:nvPr>
            <p:ph type="body" sz="quarter" idx="25" hasCustomPrompt="1"/>
          </p:nvPr>
        </p:nvSpPr>
        <p:spPr>
          <a:xfrm>
            <a:off x="9582476"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3" name="Text Placeholder 14">
            <a:extLst>
              <a:ext uri="{FF2B5EF4-FFF2-40B4-BE49-F238E27FC236}">
                <a16:creationId xmlns:a16="http://schemas.microsoft.com/office/drawing/2014/main" id="{3119CDBF-891E-422B-9187-CF986A817C96}"/>
              </a:ext>
            </a:extLst>
          </p:cNvPr>
          <p:cNvSpPr>
            <a:spLocks noGrp="1"/>
          </p:cNvSpPr>
          <p:nvPr>
            <p:ph type="body" sz="quarter" idx="13" hasCustomPrompt="1"/>
          </p:nvPr>
        </p:nvSpPr>
        <p:spPr>
          <a:xfrm>
            <a:off x="946533" y="1801276"/>
            <a:ext cx="2793600" cy="3949724"/>
          </a:xfrm>
        </p:spPr>
        <p:txBody>
          <a:bodyPr/>
          <a:lstStyle>
            <a:lvl1pPr>
              <a:defRPr>
                <a:solidFill>
                  <a:schemeClr val="tx1"/>
                </a:solidFill>
              </a:defRPr>
            </a:lvl1pPr>
            <a:lvl2pPr>
              <a:defRPr baseline="0">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4" name="Text Placeholder 14">
            <a:extLst>
              <a:ext uri="{FF2B5EF4-FFF2-40B4-BE49-F238E27FC236}">
                <a16:creationId xmlns:a16="http://schemas.microsoft.com/office/drawing/2014/main" id="{999A35F8-57FF-41B9-9599-88A940F82026}"/>
              </a:ext>
            </a:extLst>
          </p:cNvPr>
          <p:cNvSpPr>
            <a:spLocks noGrp="1"/>
          </p:cNvSpPr>
          <p:nvPr>
            <p:ph type="body" sz="quarter" idx="14" hasCustomPrompt="1"/>
          </p:nvPr>
        </p:nvSpPr>
        <p:spPr>
          <a:xfrm>
            <a:off x="4730756" y="3861000"/>
            <a:ext cx="1845245"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25" name="Text Placeholder 14">
            <a:extLst>
              <a:ext uri="{FF2B5EF4-FFF2-40B4-BE49-F238E27FC236}">
                <a16:creationId xmlns:a16="http://schemas.microsoft.com/office/drawing/2014/main" id="{824B07C0-7624-4DDA-B6D8-83534CDA4583}"/>
              </a:ext>
            </a:extLst>
          </p:cNvPr>
          <p:cNvSpPr>
            <a:spLocks noGrp="1"/>
          </p:cNvSpPr>
          <p:nvPr>
            <p:ph type="body" sz="quarter" idx="17" hasCustomPrompt="1"/>
          </p:nvPr>
        </p:nvSpPr>
        <p:spPr>
          <a:xfrm>
            <a:off x="4756158" y="3033600"/>
            <a:ext cx="1819845"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26" name="Picture Placeholder 23">
            <a:extLst>
              <a:ext uri="{FF2B5EF4-FFF2-40B4-BE49-F238E27FC236}">
                <a16:creationId xmlns:a16="http://schemas.microsoft.com/office/drawing/2014/main" id="{D24ADD3B-E846-4436-AC31-EB02BBD25B9E}"/>
              </a:ext>
            </a:extLst>
          </p:cNvPr>
          <p:cNvSpPr>
            <a:spLocks noGrp="1"/>
          </p:cNvSpPr>
          <p:nvPr>
            <p:ph type="pic" sz="quarter" idx="20" hasCustomPrompt="1"/>
          </p:nvPr>
        </p:nvSpPr>
        <p:spPr>
          <a:xfrm>
            <a:off x="4759000" y="2280780"/>
            <a:ext cx="830400" cy="747360"/>
          </a:xfrm>
        </p:spPr>
        <p:txBody>
          <a:bodyPr/>
          <a:lstStyle>
            <a:lvl1pPr algn="ctr">
              <a:defRPr sz="1200" b="0"/>
            </a:lvl1pPr>
          </a:lstStyle>
          <a:p>
            <a:r>
              <a:rPr lang="en-AU"/>
              <a:t>Add icon</a:t>
            </a:r>
          </a:p>
        </p:txBody>
      </p:sp>
      <p:sp>
        <p:nvSpPr>
          <p:cNvPr id="27" name="Text Placeholder 27">
            <a:extLst>
              <a:ext uri="{FF2B5EF4-FFF2-40B4-BE49-F238E27FC236}">
                <a16:creationId xmlns:a16="http://schemas.microsoft.com/office/drawing/2014/main" id="{6465757B-F66E-4A68-B2E6-C53852A0B5E0}"/>
              </a:ext>
            </a:extLst>
          </p:cNvPr>
          <p:cNvSpPr>
            <a:spLocks noGrp="1"/>
          </p:cNvSpPr>
          <p:nvPr>
            <p:ph type="body" sz="quarter" idx="23" hasCustomPrompt="1"/>
          </p:nvPr>
        </p:nvSpPr>
        <p:spPr>
          <a:xfrm>
            <a:off x="4727575"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9" name="Text Placeholder 12">
            <a:extLst>
              <a:ext uri="{FF2B5EF4-FFF2-40B4-BE49-F238E27FC236}">
                <a16:creationId xmlns:a16="http://schemas.microsoft.com/office/drawing/2014/main" id="{C7A0EF54-58F4-4E19-8769-29F63DAB0EF7}"/>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30" name="Title Placeholder 1">
            <a:extLst>
              <a:ext uri="{FF2B5EF4-FFF2-40B4-BE49-F238E27FC236}">
                <a16:creationId xmlns:a16="http://schemas.microsoft.com/office/drawing/2014/main" id="{09B39A8E-393D-4311-95F9-E3ADB07EA761}"/>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22544409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 Photo Left, 2 Col Righ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220A739-8ACF-4C0F-ACDB-027E92E5F675}"/>
              </a:ext>
            </a:extLst>
          </p:cNvPr>
          <p:cNvSpPr>
            <a:spLocks noGrp="1"/>
          </p:cNvSpPr>
          <p:nvPr>
            <p:ph type="body" sz="quarter" idx="21"/>
          </p:nvPr>
        </p:nvSpPr>
        <p:spPr>
          <a:xfrm>
            <a:off x="527381" y="1447200"/>
            <a:ext cx="3710400" cy="4583520"/>
          </a:xfrm>
          <a:solidFill>
            <a:srgbClr val="376EE2"/>
          </a:solidFill>
        </p:spPr>
        <p:txBody>
          <a:bodyPr lIns="360000" tIns="288000" rIns="360000" bIns="288000" numCol="1" spcCol="216000"/>
          <a:lstStyle>
            <a:lvl1pPr>
              <a:lnSpc>
                <a:spcPts val="1440"/>
              </a:lnSpc>
              <a:spcBef>
                <a:spcPts val="340"/>
              </a:spcBef>
              <a:defRPr sz="1200">
                <a:noFill/>
              </a:defRPr>
            </a:lvl1pPr>
            <a:lvl2pPr>
              <a:lnSpc>
                <a:spcPts val="1440"/>
              </a:lnSpc>
              <a:defRPr sz="1200">
                <a:solidFill>
                  <a:schemeClr val="bg1"/>
                </a:solidFill>
              </a:defRPr>
            </a:lvl2pPr>
            <a:lvl3pPr>
              <a:lnSpc>
                <a:spcPts val="1440"/>
              </a:lnSpc>
              <a:defRPr sz="1200">
                <a:solidFill>
                  <a:schemeClr val="bg1"/>
                </a:solidFill>
              </a:defRPr>
            </a:lvl3pPr>
            <a:lvl4pPr>
              <a:lnSpc>
                <a:spcPts val="1440"/>
              </a:lnSpc>
              <a:defRPr sz="1200">
                <a:solidFill>
                  <a:schemeClr val="bg1"/>
                </a:solidFill>
              </a:defRPr>
            </a:lvl4pPr>
            <a:lvl5pPr>
              <a:lnSpc>
                <a:spcPts val="1440"/>
              </a:lnSpc>
              <a:defRPr sz="1200"/>
            </a:lvl5pPr>
          </a:lstStyle>
          <a:p>
            <a:pPr lvl="0"/>
            <a:r>
              <a:rPr lang="en-US"/>
              <a:t>Click to edit Master text styles</a:t>
            </a:r>
          </a:p>
        </p:txBody>
      </p:sp>
      <p:pic>
        <p:nvPicPr>
          <p:cNvPr id="15" name="Picture 14">
            <a:extLst>
              <a:ext uri="{FF2B5EF4-FFF2-40B4-BE49-F238E27FC236}">
                <a16:creationId xmlns:a16="http://schemas.microsoft.com/office/drawing/2014/main" id="{498884BB-AB68-AF48-BEF2-03AB206741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1" name="Text Placeholder 14">
            <a:extLst>
              <a:ext uri="{FF2B5EF4-FFF2-40B4-BE49-F238E27FC236}">
                <a16:creationId xmlns:a16="http://schemas.microsoft.com/office/drawing/2014/main" id="{4A77F40F-43FA-4C68-A5FD-F0BD382C45AE}"/>
              </a:ext>
            </a:extLst>
          </p:cNvPr>
          <p:cNvSpPr>
            <a:spLocks noGrp="1"/>
          </p:cNvSpPr>
          <p:nvPr>
            <p:ph type="body" sz="quarter" idx="14" hasCustomPrompt="1"/>
          </p:nvPr>
        </p:nvSpPr>
        <p:spPr>
          <a:xfrm>
            <a:off x="4656001" y="1799843"/>
            <a:ext cx="6711401" cy="276002"/>
          </a:xfrm>
        </p:spPr>
        <p:txBody>
          <a:bodyPr/>
          <a:lstStyle>
            <a:lvl1pPr>
              <a:defRPr spc="-24"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33" name="Text Placeholder 14">
            <a:extLst>
              <a:ext uri="{FF2B5EF4-FFF2-40B4-BE49-F238E27FC236}">
                <a16:creationId xmlns:a16="http://schemas.microsoft.com/office/drawing/2014/main" id="{130FE203-6BD1-4F63-8D92-957008AF7131}"/>
              </a:ext>
            </a:extLst>
          </p:cNvPr>
          <p:cNvSpPr>
            <a:spLocks noGrp="1"/>
          </p:cNvSpPr>
          <p:nvPr>
            <p:ph type="body" sz="quarter" idx="16" hasCustomPrompt="1"/>
          </p:nvPr>
        </p:nvSpPr>
        <p:spPr>
          <a:xfrm>
            <a:off x="4656001" y="2104614"/>
            <a:ext cx="6711401" cy="3700387"/>
          </a:xfrm>
        </p:spPr>
        <p:txBody>
          <a:bodyPr numCol="2" spcCol="216000"/>
          <a:lstStyle>
            <a:lvl1pPr marL="0" marR="0" indent="0" algn="l" defTabSz="1097280" rtl="0" eaLnBrk="1" fontAlgn="auto" latinLnBrk="0" hangingPunct="1">
              <a:lnSpc>
                <a:spcPts val="1440"/>
              </a:lnSpc>
              <a:spcBef>
                <a:spcPts val="0"/>
              </a:spcBef>
              <a:spcAft>
                <a:spcPts val="680"/>
              </a:spcAft>
              <a:buClrTx/>
              <a:buSzTx/>
              <a:buFontTx/>
              <a:buNone/>
              <a:tabLst/>
              <a:defRPr sz="1200" b="0">
                <a:solidFill>
                  <a:schemeClr val="tx1"/>
                </a:solidFill>
              </a:defRPr>
            </a:lvl1pPr>
            <a:lvl2pPr>
              <a:defRPr>
                <a:solidFill>
                  <a:schemeClr val="tx1"/>
                </a:solidFill>
              </a:defRPr>
            </a:lvl2pPr>
            <a:lvl3pPr marL="172800" indent="-172800">
              <a:buFont typeface="Wingdings" panose="05000000000000000000" pitchFamily="2" charset="2"/>
              <a:buChar char=""/>
              <a:defRPr/>
            </a:lvl3pPr>
          </a:lstStyle>
          <a:p>
            <a:pPr marL="0" marR="0" lvl="0" indent="0" algn="l" defTabSz="1097280" rtl="0" eaLnBrk="1" fontAlgn="auto" latinLnBrk="0" hangingPunct="1">
              <a:lnSpc>
                <a:spcPts val="1440"/>
              </a:lnSpc>
              <a:spcBef>
                <a:spcPts val="0"/>
              </a:spcBef>
              <a:spcAft>
                <a:spcPts val="680"/>
              </a:spcAft>
              <a:buClrTx/>
              <a:buSzTx/>
              <a:buFontTx/>
              <a:buNone/>
              <a:tabLst/>
              <a:defRPr/>
            </a:pPr>
            <a:r>
              <a:rPr lang="en-AU"/>
              <a:t>«This is a two-column text placeholder. Add your copy using one of three text styles – Body Text, Bullet L1 or Bullet L2. Use the ‘Increase’ and ‘Decrease’ List Level buttons on the Home tab to switch between styles. </a:t>
            </a:r>
            <a:r>
              <a:rPr lang="en-US"/>
              <a:t>The text will automatically wrap into the second column. Want to turn the columns off? Right-click &gt; Format Shape &gt; Text Options &gt; Columns &gt; change the 2 to 1 &gt; click OK. </a:t>
            </a:r>
            <a:r>
              <a:rPr lang="en-AU"/>
              <a:t>See ‘Styles’ instruction slide for more info.»</a:t>
            </a:r>
          </a:p>
          <a:p>
            <a:pPr lvl="2"/>
            <a:r>
              <a:rPr lang="en-AU"/>
              <a:t>Bullet L1 (Round)</a:t>
            </a:r>
          </a:p>
          <a:p>
            <a:pPr lvl="3"/>
            <a:r>
              <a:rPr lang="en-AU"/>
              <a:t>Bullet L2 (Dash)</a:t>
            </a:r>
          </a:p>
          <a:p>
            <a:pPr lvl="0"/>
            <a:endParaRPr lang="en-US"/>
          </a:p>
        </p:txBody>
      </p:sp>
      <p:sp>
        <p:nvSpPr>
          <p:cNvPr id="10" name="Text Placeholder 12">
            <a:extLst>
              <a:ext uri="{FF2B5EF4-FFF2-40B4-BE49-F238E27FC236}">
                <a16:creationId xmlns:a16="http://schemas.microsoft.com/office/drawing/2014/main" id="{5B183D80-2381-45A6-B452-1483ABEC5EA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1" name="Title Placeholder 1">
            <a:extLst>
              <a:ext uri="{FF2B5EF4-FFF2-40B4-BE49-F238E27FC236}">
                <a16:creationId xmlns:a16="http://schemas.microsoft.com/office/drawing/2014/main" id="{83269088-9ACE-4BBA-BABD-2AB02E371E38}"/>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3" name="Picture Placeholder 5">
            <a:extLst>
              <a:ext uri="{FF2B5EF4-FFF2-40B4-BE49-F238E27FC236}">
                <a16:creationId xmlns:a16="http://schemas.microsoft.com/office/drawing/2014/main" id="{C9A2C54E-0139-4181-9AAC-92CA90FACBCA}"/>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200" b="0">
                <a:solidFill>
                  <a:schemeClr val="bg1"/>
                </a:solidFill>
              </a:defRPr>
            </a:lvl1pPr>
          </a:lstStyle>
          <a:p>
            <a:r>
              <a:rPr lang="en-AU"/>
              <a:t>Brand illustrations are available for use in a separate document. Please select an appropriate illustration and cut and paste it into this box. </a:t>
            </a:r>
          </a:p>
        </p:txBody>
      </p:sp>
      <p:sp>
        <p:nvSpPr>
          <p:cNvPr id="2" name="Rectangle 1">
            <a:extLst>
              <a:ext uri="{FF2B5EF4-FFF2-40B4-BE49-F238E27FC236}">
                <a16:creationId xmlns:a16="http://schemas.microsoft.com/office/drawing/2014/main" id="{8E757A19-067D-40A2-8A5C-170FCC8D282A}"/>
              </a:ext>
            </a:extLst>
          </p:cNvPr>
          <p:cNvSpPr/>
          <p:nvPr userDrawn="1"/>
        </p:nvSpPr>
        <p:spPr>
          <a:xfrm>
            <a:off x="-2533095" y="1480360"/>
            <a:ext cx="2321421" cy="2252924"/>
          </a:xfrm>
          <a:prstGeom prst="rect">
            <a:avLst/>
          </a:prstGeom>
        </p:spPr>
        <p:txBody>
          <a:bodyPr wrap="square">
            <a:spAutoFit/>
          </a:bodyPr>
          <a:lstStyle/>
          <a:p>
            <a:pPr lvl="0"/>
            <a:r>
              <a:rPr lang="en-AU" sz="1080" b="1"/>
              <a:t>Choose your brand colour! Click on this shape, navigate to Drawing Tools on the ribbon and select Shape Fill. Apply an accent colour or use the eyedropper and choose from the swatches to the right of this slide.</a:t>
            </a:r>
          </a:p>
          <a:p>
            <a:pPr lvl="0"/>
            <a:r>
              <a:rPr lang="en-AU" sz="1080" b="1"/>
              <a:t>–</a:t>
            </a:r>
          </a:p>
          <a:p>
            <a:pPr lvl="0"/>
            <a:r>
              <a:rPr lang="en-AU" sz="1080" b="1"/>
              <a:t>Note: You can also add text in this left column, just type your content and update the text colour to white or black.</a:t>
            </a:r>
          </a:p>
        </p:txBody>
      </p:sp>
    </p:spTree>
    <p:extLst>
      <p:ext uri="{BB962C8B-B14F-4D97-AF65-F5344CB8AC3E}">
        <p14:creationId xmlns:p14="http://schemas.microsoft.com/office/powerpoint/2010/main" val="10386947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 3-col (photo, 2x text)">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67656559-808D-BF4E-BDDD-98C6592ABE2B}"/>
              </a:ext>
            </a:extLst>
          </p:cNvPr>
          <p:cNvSpPr>
            <a:spLocks noGrp="1"/>
          </p:cNvSpPr>
          <p:nvPr>
            <p:ph type="body" sz="quarter" idx="23"/>
          </p:nvPr>
        </p:nvSpPr>
        <p:spPr>
          <a:xfrm>
            <a:off x="527381" y="1447200"/>
            <a:ext cx="3710400" cy="4583520"/>
          </a:xfrm>
          <a:solidFill>
            <a:srgbClr val="376EE2"/>
          </a:solidFill>
        </p:spPr>
        <p:txBody>
          <a:bodyPr lIns="360000" tIns="288000" rIns="360000" bIns="288000" numCol="1" spcCol="216000"/>
          <a:lstStyle>
            <a:lvl1pPr>
              <a:lnSpc>
                <a:spcPts val="1440"/>
              </a:lnSpc>
              <a:spcBef>
                <a:spcPts val="340"/>
              </a:spcBef>
              <a:defRPr sz="1200">
                <a:noFill/>
              </a:defRPr>
            </a:lvl1pPr>
            <a:lvl2pPr>
              <a:lnSpc>
                <a:spcPts val="1440"/>
              </a:lnSpc>
              <a:defRPr sz="1200">
                <a:solidFill>
                  <a:schemeClr val="bg1"/>
                </a:solidFill>
              </a:defRPr>
            </a:lvl2pPr>
            <a:lvl3pPr>
              <a:lnSpc>
                <a:spcPts val="1440"/>
              </a:lnSpc>
              <a:defRPr sz="1200">
                <a:solidFill>
                  <a:schemeClr val="bg1"/>
                </a:solidFill>
              </a:defRPr>
            </a:lvl3pPr>
            <a:lvl4pPr>
              <a:lnSpc>
                <a:spcPts val="1440"/>
              </a:lnSpc>
              <a:defRPr sz="1200">
                <a:solidFill>
                  <a:schemeClr val="bg1"/>
                </a:solidFill>
              </a:defRPr>
            </a:lvl4pPr>
            <a:lvl5pPr>
              <a:lnSpc>
                <a:spcPts val="1440"/>
              </a:lnSpc>
              <a:defRPr sz="1200"/>
            </a:lvl5pPr>
          </a:lstStyle>
          <a:p>
            <a:pPr lvl="0"/>
            <a:r>
              <a:rPr lang="en-US"/>
              <a:t>Click to edit Master text styles</a:t>
            </a:r>
          </a:p>
        </p:txBody>
      </p:sp>
      <p:pic>
        <p:nvPicPr>
          <p:cNvPr id="19" name="Picture 18">
            <a:extLst>
              <a:ext uri="{FF2B5EF4-FFF2-40B4-BE49-F238E27FC236}">
                <a16:creationId xmlns:a16="http://schemas.microsoft.com/office/drawing/2014/main" id="{6AA02DEB-EDB8-6049-B16F-96DF061B39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4" name="Text Placeholder 12">
            <a:extLst>
              <a:ext uri="{FF2B5EF4-FFF2-40B4-BE49-F238E27FC236}">
                <a16:creationId xmlns:a16="http://schemas.microsoft.com/office/drawing/2014/main" id="{2BA127EB-1ED9-48D4-8C75-5B60B9B785EA}"/>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5" name="Title Placeholder 1">
            <a:extLst>
              <a:ext uri="{FF2B5EF4-FFF2-40B4-BE49-F238E27FC236}">
                <a16:creationId xmlns:a16="http://schemas.microsoft.com/office/drawing/2014/main" id="{1F86D930-E00D-4BD4-9B18-B3474BFC088D}"/>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25" name="Text Placeholder 4">
            <a:extLst>
              <a:ext uri="{FF2B5EF4-FFF2-40B4-BE49-F238E27FC236}">
                <a16:creationId xmlns:a16="http://schemas.microsoft.com/office/drawing/2014/main" id="{5613D61D-C2D5-46C1-8BD3-0A4E1F11C50D}"/>
              </a:ext>
            </a:extLst>
          </p:cNvPr>
          <p:cNvSpPr>
            <a:spLocks noGrp="1"/>
          </p:cNvSpPr>
          <p:nvPr>
            <p:ph type="body" sz="quarter" idx="21" hasCustomPrompt="1"/>
          </p:nvPr>
        </p:nvSpPr>
        <p:spPr>
          <a:xfrm>
            <a:off x="8464357" y="2110330"/>
            <a:ext cx="2880000" cy="3702240"/>
          </a:xfrm>
        </p:spPr>
        <p:txBody>
          <a:bodyPr numCol="1" spcCol="216000"/>
          <a:lstStyle>
            <a:lvl1pPr>
              <a:lnSpc>
                <a:spcPts val="1440"/>
              </a:lnSpc>
              <a:spcBef>
                <a:spcPts val="340"/>
              </a:spcBef>
              <a:defRPr sz="1200"/>
            </a:lvl1pPr>
            <a:lvl2pPr>
              <a:lnSpc>
                <a:spcPts val="1440"/>
              </a:lnSpc>
              <a:defRPr sz="1200"/>
            </a:lvl2pPr>
            <a:lvl3pPr>
              <a:lnSpc>
                <a:spcPts val="1440"/>
              </a:lnSpc>
              <a:defRPr sz="1200"/>
            </a:lvl3pPr>
            <a:lvl4pPr>
              <a:lnSpc>
                <a:spcPts val="1440"/>
              </a:lnSpc>
              <a:defRPr sz="1200"/>
            </a:lvl4pPr>
            <a:lvl5pPr>
              <a:lnSpc>
                <a:spcPts val="1440"/>
              </a:lnSpc>
              <a:defRPr sz="120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6" name="Text Placeholder 4">
            <a:extLst>
              <a:ext uri="{FF2B5EF4-FFF2-40B4-BE49-F238E27FC236}">
                <a16:creationId xmlns:a16="http://schemas.microsoft.com/office/drawing/2014/main" id="{73537742-524F-4984-8B26-8533A77A70B0}"/>
              </a:ext>
            </a:extLst>
          </p:cNvPr>
          <p:cNvSpPr>
            <a:spLocks noGrp="1"/>
          </p:cNvSpPr>
          <p:nvPr>
            <p:ph type="body" sz="quarter" idx="22" hasCustomPrompt="1"/>
          </p:nvPr>
        </p:nvSpPr>
        <p:spPr>
          <a:xfrm>
            <a:off x="4656000" y="2110330"/>
            <a:ext cx="2880000" cy="3702240"/>
          </a:xfrm>
        </p:spPr>
        <p:txBody>
          <a:bodyPr numCol="1" spcCol="216000"/>
          <a:lstStyle>
            <a:lvl1pPr>
              <a:lnSpc>
                <a:spcPts val="1440"/>
              </a:lnSpc>
              <a:spcBef>
                <a:spcPts val="340"/>
              </a:spcBef>
              <a:defRPr sz="1200"/>
            </a:lvl1pPr>
            <a:lvl2pPr>
              <a:lnSpc>
                <a:spcPts val="1440"/>
              </a:lnSpc>
              <a:defRPr sz="1200"/>
            </a:lvl2pPr>
            <a:lvl3pPr>
              <a:lnSpc>
                <a:spcPts val="1440"/>
              </a:lnSpc>
              <a:defRPr sz="1200"/>
            </a:lvl3pPr>
            <a:lvl4pPr>
              <a:lnSpc>
                <a:spcPts val="1440"/>
              </a:lnSpc>
              <a:defRPr sz="1200"/>
            </a:lvl4pPr>
            <a:lvl5pPr>
              <a:lnSpc>
                <a:spcPts val="1440"/>
              </a:lnSpc>
              <a:defRPr sz="120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F54D015A-4D45-4FAA-82BC-7B490226652B}"/>
              </a:ext>
            </a:extLst>
          </p:cNvPr>
          <p:cNvSpPr>
            <a:spLocks noGrp="1"/>
          </p:cNvSpPr>
          <p:nvPr>
            <p:ph type="body" sz="quarter" idx="14" hasCustomPrompt="1"/>
          </p:nvPr>
        </p:nvSpPr>
        <p:spPr>
          <a:xfrm>
            <a:off x="4656000" y="1799843"/>
            <a:ext cx="2880000" cy="276002"/>
          </a:xfrm>
        </p:spPr>
        <p:txBody>
          <a:bodyPr/>
          <a:lstStyle>
            <a:lvl1pPr>
              <a:defRPr spc="-24" baseline="0">
                <a:solidFill>
                  <a:schemeClr val="tx1"/>
                </a:solidFill>
              </a:defRPr>
            </a:lvl1pPr>
            <a:lvl2pPr>
              <a:defRPr>
                <a:solidFill>
                  <a:schemeClr val="tx1"/>
                </a:solidFill>
              </a:defRPr>
            </a:lvl2pPr>
          </a:lstStyle>
          <a:p>
            <a:pPr lvl="0"/>
            <a:r>
              <a:rPr lang="en-US"/>
              <a:t>«Insert content heading»</a:t>
            </a:r>
          </a:p>
        </p:txBody>
      </p:sp>
      <p:sp>
        <p:nvSpPr>
          <p:cNvPr id="17" name="Picture Placeholder 5">
            <a:extLst>
              <a:ext uri="{FF2B5EF4-FFF2-40B4-BE49-F238E27FC236}">
                <a16:creationId xmlns:a16="http://schemas.microsoft.com/office/drawing/2014/main" id="{2AE34356-1C77-412E-A64B-CF8299B4567D}"/>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200" b="0">
                <a:solidFill>
                  <a:schemeClr val="bg1"/>
                </a:solidFill>
              </a:defRPr>
            </a:lvl1pPr>
          </a:lstStyle>
          <a:p>
            <a:r>
              <a:rPr lang="en-AU"/>
              <a:t>Brand illustrations are available for use in a separate document. Please select an appropriate illustration and cut and paste it into this box. </a:t>
            </a:r>
          </a:p>
        </p:txBody>
      </p:sp>
      <p:sp>
        <p:nvSpPr>
          <p:cNvPr id="16" name="Rectangle 15">
            <a:extLst>
              <a:ext uri="{FF2B5EF4-FFF2-40B4-BE49-F238E27FC236}">
                <a16:creationId xmlns:a16="http://schemas.microsoft.com/office/drawing/2014/main" id="{06BCD54B-BC5B-2945-AAE5-D010FA22BEE7}"/>
              </a:ext>
            </a:extLst>
          </p:cNvPr>
          <p:cNvSpPr/>
          <p:nvPr userDrawn="1"/>
        </p:nvSpPr>
        <p:spPr>
          <a:xfrm>
            <a:off x="-2533095" y="1480360"/>
            <a:ext cx="2321421" cy="2252924"/>
          </a:xfrm>
          <a:prstGeom prst="rect">
            <a:avLst/>
          </a:prstGeom>
        </p:spPr>
        <p:txBody>
          <a:bodyPr wrap="square">
            <a:spAutoFit/>
          </a:bodyPr>
          <a:lstStyle/>
          <a:p>
            <a:pPr lvl="0"/>
            <a:r>
              <a:rPr lang="en-AU" sz="1080" b="1"/>
              <a:t>Choose your brand colour! Click on this shape, navigate to Drawing Tools on the ribbon and select Shape Fill. Apply an accent colour or use the eyedropper and choose from the swatches to the right of this slide.</a:t>
            </a:r>
          </a:p>
          <a:p>
            <a:pPr lvl="0"/>
            <a:r>
              <a:rPr lang="en-AU" sz="1080" b="1"/>
              <a:t>–</a:t>
            </a:r>
          </a:p>
          <a:p>
            <a:pPr lvl="0"/>
            <a:r>
              <a:rPr lang="en-AU" sz="1080" b="1"/>
              <a:t>Note: You can also add text in this left column, just type your content and update the text colour to white or black.</a:t>
            </a:r>
          </a:p>
        </p:txBody>
      </p:sp>
    </p:spTree>
    <p:extLst>
      <p:ext uri="{BB962C8B-B14F-4D97-AF65-F5344CB8AC3E}">
        <p14:creationId xmlns:p14="http://schemas.microsoft.com/office/powerpoint/2010/main" val="30755882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 2-col comparison">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0801B281-3282-446B-8948-383AF006F3AE}"/>
              </a:ext>
            </a:extLst>
          </p:cNvPr>
          <p:cNvSpPr>
            <a:spLocks noGrp="1"/>
          </p:cNvSpPr>
          <p:nvPr>
            <p:ph type="body" sz="quarter" idx="14" hasCustomPrompt="1"/>
          </p:nvPr>
        </p:nvSpPr>
        <p:spPr>
          <a:xfrm>
            <a:off x="545171" y="1448884"/>
            <a:ext cx="5572800" cy="1062720"/>
          </a:xfrm>
          <a:solidFill>
            <a:srgbClr val="EBEFF2"/>
          </a:solidFill>
        </p:spPr>
        <p:txBody>
          <a:bodyPr lIns="316800" tIns="295200" rIns="1620000"/>
          <a:lstStyle>
            <a:lvl1pPr>
              <a:lnSpc>
                <a:spcPts val="1680"/>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14" name="Text Placeholder 14">
            <a:extLst>
              <a:ext uri="{FF2B5EF4-FFF2-40B4-BE49-F238E27FC236}">
                <a16:creationId xmlns:a16="http://schemas.microsoft.com/office/drawing/2014/main" id="{41826903-B064-459F-879E-B84B1CD393C7}"/>
              </a:ext>
            </a:extLst>
          </p:cNvPr>
          <p:cNvSpPr>
            <a:spLocks noGrp="1"/>
          </p:cNvSpPr>
          <p:nvPr>
            <p:ph type="body" sz="quarter" idx="24" hasCustomPrompt="1"/>
          </p:nvPr>
        </p:nvSpPr>
        <p:spPr>
          <a:xfrm>
            <a:off x="6171300" y="1448884"/>
            <a:ext cx="5582400" cy="1062720"/>
          </a:xfrm>
          <a:solidFill>
            <a:srgbClr val="EBEFF2"/>
          </a:solidFill>
        </p:spPr>
        <p:txBody>
          <a:bodyPr lIns="316800" tIns="295200" rIns="1620000"/>
          <a:lstStyle>
            <a:lvl1pPr>
              <a:lnSpc>
                <a:spcPts val="1680"/>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2" name="Text Placeholder 12">
            <a:extLst>
              <a:ext uri="{FF2B5EF4-FFF2-40B4-BE49-F238E27FC236}">
                <a16:creationId xmlns:a16="http://schemas.microsoft.com/office/drawing/2014/main" id="{79FF126B-8EB3-4DE3-B0CA-12B8B99CC99E}"/>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B25F9599-EB5B-45B3-AB04-52B58E3E0CA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33" name="Text Placeholder 4">
            <a:extLst>
              <a:ext uri="{FF2B5EF4-FFF2-40B4-BE49-F238E27FC236}">
                <a16:creationId xmlns:a16="http://schemas.microsoft.com/office/drawing/2014/main" id="{178736AC-98CD-4CB9-92B1-97A1F00DA826}"/>
              </a:ext>
            </a:extLst>
          </p:cNvPr>
          <p:cNvSpPr>
            <a:spLocks noGrp="1"/>
          </p:cNvSpPr>
          <p:nvPr>
            <p:ph type="body" sz="quarter" idx="22" hasCustomPrompt="1"/>
          </p:nvPr>
        </p:nvSpPr>
        <p:spPr>
          <a:xfrm>
            <a:off x="948699" y="2884238"/>
            <a:ext cx="4963584" cy="2807970"/>
          </a:xfrm>
        </p:spPr>
        <p:txBody>
          <a:bodyPr numCol="2" spcCol="216000"/>
          <a:lstStyle>
            <a:lvl1pPr>
              <a:lnSpc>
                <a:spcPts val="1200"/>
              </a:lnSpc>
              <a:spcBef>
                <a:spcPts val="340"/>
              </a:spcBef>
              <a:defRPr sz="1080"/>
            </a:lvl1pPr>
            <a:lvl2pPr>
              <a:lnSpc>
                <a:spcPts val="1200"/>
              </a:lnSpc>
              <a:defRPr sz="1080"/>
            </a:lvl2pPr>
            <a:lvl3pPr>
              <a:lnSpc>
                <a:spcPts val="1200"/>
              </a:lnSpc>
              <a:defRPr sz="1080"/>
            </a:lvl3pPr>
            <a:lvl4pPr>
              <a:lnSpc>
                <a:spcPts val="1200"/>
              </a:lnSpc>
              <a:defRPr sz="1080"/>
            </a:lvl4pPr>
            <a:lvl5pPr>
              <a:lnSpc>
                <a:spcPts val="1440"/>
              </a:lnSpc>
              <a:defRPr sz="120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sp>
        <p:nvSpPr>
          <p:cNvPr id="11" name="Text Placeholder 4">
            <a:extLst>
              <a:ext uri="{FF2B5EF4-FFF2-40B4-BE49-F238E27FC236}">
                <a16:creationId xmlns:a16="http://schemas.microsoft.com/office/drawing/2014/main" id="{4AFD1E4C-60CA-4978-92B2-115AE7E0C438}"/>
              </a:ext>
            </a:extLst>
          </p:cNvPr>
          <p:cNvSpPr>
            <a:spLocks noGrp="1"/>
          </p:cNvSpPr>
          <p:nvPr>
            <p:ph type="body" sz="quarter" idx="23" hasCustomPrompt="1"/>
          </p:nvPr>
        </p:nvSpPr>
        <p:spPr>
          <a:xfrm>
            <a:off x="6544989" y="2884238"/>
            <a:ext cx="4963584" cy="2807970"/>
          </a:xfrm>
        </p:spPr>
        <p:txBody>
          <a:bodyPr numCol="2" spcCol="216000"/>
          <a:lstStyle>
            <a:lvl1pPr>
              <a:lnSpc>
                <a:spcPts val="1200"/>
              </a:lnSpc>
              <a:spcBef>
                <a:spcPts val="340"/>
              </a:spcBef>
              <a:defRPr sz="1080"/>
            </a:lvl1pPr>
            <a:lvl2pPr>
              <a:lnSpc>
                <a:spcPts val="1200"/>
              </a:lnSpc>
              <a:defRPr sz="1080"/>
            </a:lvl2pPr>
            <a:lvl3pPr>
              <a:lnSpc>
                <a:spcPts val="1200"/>
              </a:lnSpc>
              <a:defRPr sz="1080"/>
            </a:lvl3pPr>
            <a:lvl4pPr>
              <a:lnSpc>
                <a:spcPts val="1200"/>
              </a:lnSpc>
              <a:defRPr sz="1080"/>
            </a:lvl4pPr>
            <a:lvl5pPr>
              <a:lnSpc>
                <a:spcPts val="1440"/>
              </a:lnSpc>
              <a:defRPr sz="120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pic>
        <p:nvPicPr>
          <p:cNvPr id="16" name="Picture 15">
            <a:extLst>
              <a:ext uri="{FF2B5EF4-FFF2-40B4-BE49-F238E27FC236}">
                <a16:creationId xmlns:a16="http://schemas.microsoft.com/office/drawing/2014/main" id="{0B0F4119-EA11-F24B-AD4C-837D7EF351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2"/>
            <a:ext cx="12191997" cy="6857999"/>
          </a:xfrm>
          <a:prstGeom prst="rect">
            <a:avLst/>
          </a:prstGeom>
        </p:spPr>
      </p:pic>
    </p:spTree>
    <p:extLst>
      <p:ext uri="{BB962C8B-B14F-4D97-AF65-F5344CB8AC3E}">
        <p14:creationId xmlns:p14="http://schemas.microsoft.com/office/powerpoint/2010/main" val="8331453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ighlight | Photo Left, 4 Icons + Tex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F3B3D9-D5D9-6C49-B181-26504220BD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2" name="Picture Placeholder 5">
            <a:extLst>
              <a:ext uri="{FF2B5EF4-FFF2-40B4-BE49-F238E27FC236}">
                <a16:creationId xmlns:a16="http://schemas.microsoft.com/office/drawing/2014/main" id="{1B796B6A-5ABD-4CAB-8971-B4F42AD0F11E}"/>
              </a:ext>
            </a:extLst>
          </p:cNvPr>
          <p:cNvSpPr>
            <a:spLocks noGrp="1"/>
          </p:cNvSpPr>
          <p:nvPr>
            <p:ph type="pic" sz="quarter" idx="15" hasCustomPrompt="1"/>
          </p:nvPr>
        </p:nvSpPr>
        <p:spPr>
          <a:xfrm>
            <a:off x="532121" y="385763"/>
            <a:ext cx="3715200" cy="5636519"/>
          </a:xfrm>
          <a:noFill/>
        </p:spPr>
        <p:txBody>
          <a:bodyPr lIns="270000" tIns="360000" rIns="270000" bIns="360000" anchor="b"/>
          <a:lstStyle>
            <a:lvl1pPr>
              <a:defRPr b="0"/>
            </a:lvl1pPr>
          </a:lstStyle>
          <a:p>
            <a:r>
              <a:rPr lang="en-AU"/>
              <a:t>«Want to add a photo? Click icon, browse to and insert image. See info slide in this deck for more info.»</a:t>
            </a:r>
          </a:p>
        </p:txBody>
      </p:sp>
      <p:sp>
        <p:nvSpPr>
          <p:cNvPr id="25" name="Picture Placeholder 23">
            <a:extLst>
              <a:ext uri="{FF2B5EF4-FFF2-40B4-BE49-F238E27FC236}">
                <a16:creationId xmlns:a16="http://schemas.microsoft.com/office/drawing/2014/main" id="{F8BF64DD-146A-461E-9337-839BA23988C6}"/>
              </a:ext>
            </a:extLst>
          </p:cNvPr>
          <p:cNvSpPr>
            <a:spLocks noGrp="1"/>
          </p:cNvSpPr>
          <p:nvPr>
            <p:ph type="pic" sz="quarter" idx="21" hasCustomPrompt="1"/>
          </p:nvPr>
        </p:nvSpPr>
        <p:spPr>
          <a:xfrm>
            <a:off x="6817839" y="3159000"/>
            <a:ext cx="830400" cy="747360"/>
          </a:xfrm>
        </p:spPr>
        <p:txBody>
          <a:bodyPr/>
          <a:lstStyle>
            <a:lvl1pPr algn="ctr">
              <a:defRPr sz="1200" b="0"/>
            </a:lvl1pPr>
          </a:lstStyle>
          <a:p>
            <a:r>
              <a:rPr lang="en-AU"/>
              <a:t>Add icon</a:t>
            </a:r>
          </a:p>
        </p:txBody>
      </p:sp>
      <p:sp>
        <p:nvSpPr>
          <p:cNvPr id="26" name="Picture Placeholder 23">
            <a:extLst>
              <a:ext uri="{FF2B5EF4-FFF2-40B4-BE49-F238E27FC236}">
                <a16:creationId xmlns:a16="http://schemas.microsoft.com/office/drawing/2014/main" id="{2266D81B-D45F-4CA8-BD57-691334A4E105}"/>
              </a:ext>
            </a:extLst>
          </p:cNvPr>
          <p:cNvSpPr>
            <a:spLocks noGrp="1"/>
          </p:cNvSpPr>
          <p:nvPr>
            <p:ph type="pic" sz="quarter" idx="22" hasCustomPrompt="1"/>
          </p:nvPr>
        </p:nvSpPr>
        <p:spPr>
          <a:xfrm>
            <a:off x="8527157" y="3159000"/>
            <a:ext cx="830400" cy="747360"/>
          </a:xfrm>
        </p:spPr>
        <p:txBody>
          <a:bodyPr/>
          <a:lstStyle>
            <a:lvl1pPr algn="ctr">
              <a:defRPr sz="1200" b="0"/>
            </a:lvl1pPr>
          </a:lstStyle>
          <a:p>
            <a:r>
              <a:rPr lang="en-AU"/>
              <a:t>Add icon</a:t>
            </a:r>
          </a:p>
        </p:txBody>
      </p:sp>
      <p:sp>
        <p:nvSpPr>
          <p:cNvPr id="27" name="Picture Placeholder 23">
            <a:extLst>
              <a:ext uri="{FF2B5EF4-FFF2-40B4-BE49-F238E27FC236}">
                <a16:creationId xmlns:a16="http://schemas.microsoft.com/office/drawing/2014/main" id="{68FFBE4A-0A79-4F0F-BF10-11D6C281D2AA}"/>
              </a:ext>
            </a:extLst>
          </p:cNvPr>
          <p:cNvSpPr>
            <a:spLocks noGrp="1"/>
          </p:cNvSpPr>
          <p:nvPr>
            <p:ph type="pic" sz="quarter" idx="20" hasCustomPrompt="1"/>
          </p:nvPr>
        </p:nvSpPr>
        <p:spPr>
          <a:xfrm>
            <a:off x="5108520" y="3159000"/>
            <a:ext cx="830400" cy="747360"/>
          </a:xfrm>
        </p:spPr>
        <p:txBody>
          <a:bodyPr/>
          <a:lstStyle>
            <a:lvl1pPr algn="ctr">
              <a:defRPr sz="1200" b="0"/>
            </a:lvl1pPr>
          </a:lstStyle>
          <a:p>
            <a:r>
              <a:rPr lang="en-AU"/>
              <a:t>Add icon</a:t>
            </a:r>
          </a:p>
        </p:txBody>
      </p:sp>
      <p:sp>
        <p:nvSpPr>
          <p:cNvPr id="34" name="Picture Placeholder 23">
            <a:extLst>
              <a:ext uri="{FF2B5EF4-FFF2-40B4-BE49-F238E27FC236}">
                <a16:creationId xmlns:a16="http://schemas.microsoft.com/office/drawing/2014/main" id="{761D8809-7A25-47DB-8373-4E39B370C630}"/>
              </a:ext>
            </a:extLst>
          </p:cNvPr>
          <p:cNvSpPr>
            <a:spLocks noGrp="1"/>
          </p:cNvSpPr>
          <p:nvPr>
            <p:ph type="pic" sz="quarter" idx="23" hasCustomPrompt="1"/>
          </p:nvPr>
        </p:nvSpPr>
        <p:spPr>
          <a:xfrm>
            <a:off x="10236475" y="3159000"/>
            <a:ext cx="830400" cy="747360"/>
          </a:xfrm>
        </p:spPr>
        <p:txBody>
          <a:bodyPr/>
          <a:lstStyle>
            <a:lvl1pPr algn="ctr">
              <a:defRPr sz="1200" b="0"/>
            </a:lvl1pPr>
          </a:lstStyle>
          <a:p>
            <a:r>
              <a:rPr lang="en-AU"/>
              <a:t>Add icon</a:t>
            </a:r>
          </a:p>
        </p:txBody>
      </p:sp>
      <p:sp>
        <p:nvSpPr>
          <p:cNvPr id="35" name="Text Placeholder 27">
            <a:extLst>
              <a:ext uri="{FF2B5EF4-FFF2-40B4-BE49-F238E27FC236}">
                <a16:creationId xmlns:a16="http://schemas.microsoft.com/office/drawing/2014/main" id="{A197689C-FAA3-4C8F-8DD9-9105C7AD8B45}"/>
              </a:ext>
            </a:extLst>
          </p:cNvPr>
          <p:cNvSpPr>
            <a:spLocks noGrp="1"/>
          </p:cNvSpPr>
          <p:nvPr>
            <p:ph type="body" sz="quarter" idx="24" hasCustomPrompt="1"/>
          </p:nvPr>
        </p:nvSpPr>
        <p:spPr>
          <a:xfrm>
            <a:off x="4779909"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6" name="Text Placeholder 27">
            <a:extLst>
              <a:ext uri="{FF2B5EF4-FFF2-40B4-BE49-F238E27FC236}">
                <a16:creationId xmlns:a16="http://schemas.microsoft.com/office/drawing/2014/main" id="{CFC74F16-6A9B-4A06-B921-C0F5844D4989}"/>
              </a:ext>
            </a:extLst>
          </p:cNvPr>
          <p:cNvSpPr>
            <a:spLocks noGrp="1"/>
          </p:cNvSpPr>
          <p:nvPr>
            <p:ph type="body" sz="quarter" idx="25" hasCustomPrompt="1"/>
          </p:nvPr>
        </p:nvSpPr>
        <p:spPr>
          <a:xfrm>
            <a:off x="1056109" y="939312"/>
            <a:ext cx="2220625" cy="1895688"/>
          </a:xfrm>
        </p:spPr>
        <p:txBody>
          <a:bodyPr/>
          <a:lstStyle>
            <a:lvl1pPr algn="l">
              <a:lnSpc>
                <a:spcPts val="2400"/>
              </a:lnSpc>
              <a:spcAft>
                <a:spcPts val="0"/>
              </a:spcAft>
              <a:defRPr sz="2400" b="0" spc="36"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AU"/>
              <a:t>«Insert pull out quote, </a:t>
            </a:r>
            <a:br>
              <a:rPr lang="en-AU"/>
            </a:br>
            <a:r>
              <a:rPr lang="en-AU"/>
              <a:t>relevant to </a:t>
            </a:r>
            <a:br>
              <a:rPr lang="en-AU"/>
            </a:br>
            <a:r>
              <a:rPr lang="en-AU"/>
              <a:t>presentation content.»</a:t>
            </a:r>
          </a:p>
        </p:txBody>
      </p:sp>
      <p:sp>
        <p:nvSpPr>
          <p:cNvPr id="37" name="Text Placeholder 27">
            <a:extLst>
              <a:ext uri="{FF2B5EF4-FFF2-40B4-BE49-F238E27FC236}">
                <a16:creationId xmlns:a16="http://schemas.microsoft.com/office/drawing/2014/main" id="{D7DC1C11-12B9-4E5F-80DA-9A2D6AE63EA0}"/>
              </a:ext>
            </a:extLst>
          </p:cNvPr>
          <p:cNvSpPr>
            <a:spLocks noGrp="1"/>
          </p:cNvSpPr>
          <p:nvPr>
            <p:ph type="body" sz="quarter" idx="26" hasCustomPrompt="1"/>
          </p:nvPr>
        </p:nvSpPr>
        <p:spPr>
          <a:xfrm>
            <a:off x="6489228"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8" name="Text Placeholder 27">
            <a:extLst>
              <a:ext uri="{FF2B5EF4-FFF2-40B4-BE49-F238E27FC236}">
                <a16:creationId xmlns:a16="http://schemas.microsoft.com/office/drawing/2014/main" id="{87C83904-5573-454E-A970-CAFC24B2D8EC}"/>
              </a:ext>
            </a:extLst>
          </p:cNvPr>
          <p:cNvSpPr>
            <a:spLocks noGrp="1"/>
          </p:cNvSpPr>
          <p:nvPr>
            <p:ph type="body" sz="quarter" idx="27" hasCustomPrompt="1"/>
          </p:nvPr>
        </p:nvSpPr>
        <p:spPr>
          <a:xfrm>
            <a:off x="8198546"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9" name="Text Placeholder 27">
            <a:extLst>
              <a:ext uri="{FF2B5EF4-FFF2-40B4-BE49-F238E27FC236}">
                <a16:creationId xmlns:a16="http://schemas.microsoft.com/office/drawing/2014/main" id="{C83BA574-0900-459B-B30B-311E0F4F87E3}"/>
              </a:ext>
            </a:extLst>
          </p:cNvPr>
          <p:cNvSpPr>
            <a:spLocks noGrp="1"/>
          </p:cNvSpPr>
          <p:nvPr>
            <p:ph type="body" sz="quarter" idx="28" hasCustomPrompt="1"/>
          </p:nvPr>
        </p:nvSpPr>
        <p:spPr>
          <a:xfrm>
            <a:off x="9907864"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42" name="Text Placeholder 27">
            <a:extLst>
              <a:ext uri="{FF2B5EF4-FFF2-40B4-BE49-F238E27FC236}">
                <a16:creationId xmlns:a16="http://schemas.microsoft.com/office/drawing/2014/main" id="{200A7ACB-0C56-46ED-865C-F373B35D89D4}"/>
              </a:ext>
            </a:extLst>
          </p:cNvPr>
          <p:cNvSpPr>
            <a:spLocks noGrp="1"/>
          </p:cNvSpPr>
          <p:nvPr>
            <p:ph type="body" sz="quarter" idx="29" hasCustomPrompt="1"/>
          </p:nvPr>
        </p:nvSpPr>
        <p:spPr>
          <a:xfrm>
            <a:off x="4731157" y="2605150"/>
            <a:ext cx="6664331" cy="337850"/>
          </a:xfrm>
        </p:spPr>
        <p:txBody>
          <a:bodyPr/>
          <a:lstStyle>
            <a:lvl1pPr algn="l">
              <a:lnSpc>
                <a:spcPts val="2400"/>
              </a:lnSpc>
              <a:spcAft>
                <a:spcPts val="0"/>
              </a:spcAft>
              <a:defRPr sz="1680" b="1" spc="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«Insert content heading – change </a:t>
            </a:r>
            <a:r>
              <a:rPr lang="en-US" err="1"/>
              <a:t>colour</a:t>
            </a:r>
            <a:r>
              <a:rPr lang="en-US"/>
              <a:t> if required.»</a:t>
            </a:r>
          </a:p>
        </p:txBody>
      </p:sp>
      <p:sp>
        <p:nvSpPr>
          <p:cNvPr id="43" name="Text Placeholder 27">
            <a:extLst>
              <a:ext uri="{FF2B5EF4-FFF2-40B4-BE49-F238E27FC236}">
                <a16:creationId xmlns:a16="http://schemas.microsoft.com/office/drawing/2014/main" id="{D77AA6AD-8A39-4DAE-94F3-BCCF61CA898F}"/>
              </a:ext>
            </a:extLst>
          </p:cNvPr>
          <p:cNvSpPr>
            <a:spLocks noGrp="1"/>
          </p:cNvSpPr>
          <p:nvPr>
            <p:ph type="body" sz="quarter" idx="30" hasCustomPrompt="1"/>
          </p:nvPr>
        </p:nvSpPr>
        <p:spPr>
          <a:xfrm>
            <a:off x="4731725" y="921442"/>
            <a:ext cx="3044276" cy="1621962"/>
          </a:xfrm>
        </p:spPr>
        <p:txBody>
          <a:bodyPr/>
          <a:lstStyle>
            <a:lvl1pPr algn="l">
              <a:lnSpc>
                <a:spcPts val="1440"/>
              </a:lnSpc>
              <a:spcAft>
                <a:spcPts val="68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Tree>
    <p:extLst>
      <p:ext uri="{BB962C8B-B14F-4D97-AF65-F5344CB8AC3E}">
        <p14:creationId xmlns:p14="http://schemas.microsoft.com/office/powerpoint/2010/main" val="21402938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ingle column tab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768BA9-8413-1E41-8026-4AF64023C4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9" name="Content Placeholder 76">
            <a:extLst>
              <a:ext uri="{FF2B5EF4-FFF2-40B4-BE49-F238E27FC236}">
                <a16:creationId xmlns:a16="http://schemas.microsoft.com/office/drawing/2014/main" id="{1DE8C2F0-060F-439A-AAB7-B9ECAC697148}"/>
              </a:ext>
            </a:extLst>
          </p:cNvPr>
          <p:cNvSpPr>
            <a:spLocks noGrp="1"/>
          </p:cNvSpPr>
          <p:nvPr>
            <p:ph sz="quarter" idx="15" hasCustomPrompt="1"/>
          </p:nvPr>
        </p:nvSpPr>
        <p:spPr>
          <a:xfrm>
            <a:off x="948000" y="1701060"/>
            <a:ext cx="10431821" cy="3737378"/>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1" name="Text Placeholder 27">
            <a:extLst>
              <a:ext uri="{FF2B5EF4-FFF2-40B4-BE49-F238E27FC236}">
                <a16:creationId xmlns:a16="http://schemas.microsoft.com/office/drawing/2014/main" id="{D7283466-FEEB-454F-817E-CC4D905663A2}"/>
              </a:ext>
            </a:extLst>
          </p:cNvPr>
          <p:cNvSpPr>
            <a:spLocks noGrp="1"/>
          </p:cNvSpPr>
          <p:nvPr>
            <p:ph type="body" sz="quarter" idx="30" hasCustomPrompt="1"/>
          </p:nvPr>
        </p:nvSpPr>
        <p:spPr>
          <a:xfrm>
            <a:off x="953390" y="5570491"/>
            <a:ext cx="10418233" cy="355963"/>
          </a:xfrm>
        </p:spPr>
        <p:txBody>
          <a:bodyPr/>
          <a:lstStyle>
            <a:lvl1pPr algn="l">
              <a:lnSpc>
                <a:spcPts val="864"/>
              </a:lnSpc>
              <a:spcAft>
                <a:spcPts val="0"/>
              </a:spcAft>
              <a:defRPr sz="72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AU"/>
              <a:t>«Insert source or caption goes here»</a:t>
            </a:r>
            <a:endParaRPr lang="en-US"/>
          </a:p>
        </p:txBody>
      </p:sp>
      <p:sp>
        <p:nvSpPr>
          <p:cNvPr id="12" name="Text Placeholder 12">
            <a:extLst>
              <a:ext uri="{FF2B5EF4-FFF2-40B4-BE49-F238E27FC236}">
                <a16:creationId xmlns:a16="http://schemas.microsoft.com/office/drawing/2014/main" id="{876B8A9A-1FC4-4790-A1E3-02E2CD730138}"/>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2C3D4051-9716-4724-880A-107CBC3798EF}"/>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36520872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graphs/chart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9A0B460-289F-8549-8493-7707E6F4A63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Content Placeholder 76">
            <a:extLst>
              <a:ext uri="{FF2B5EF4-FFF2-40B4-BE49-F238E27FC236}">
                <a16:creationId xmlns:a16="http://schemas.microsoft.com/office/drawing/2014/main" id="{B884BD11-EB43-4B5F-A037-337DF4F299BD}"/>
              </a:ext>
            </a:extLst>
          </p:cNvPr>
          <p:cNvSpPr>
            <a:spLocks noGrp="1"/>
          </p:cNvSpPr>
          <p:nvPr>
            <p:ph sz="quarter" idx="18" hasCustomPrompt="1"/>
          </p:nvPr>
        </p:nvSpPr>
        <p:spPr>
          <a:xfrm>
            <a:off x="780191" y="1571626"/>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2" name="Content Placeholder 76">
            <a:extLst>
              <a:ext uri="{FF2B5EF4-FFF2-40B4-BE49-F238E27FC236}">
                <a16:creationId xmlns:a16="http://schemas.microsoft.com/office/drawing/2014/main" id="{DA36400F-C81A-49FC-A58D-22346CEAAE39}"/>
              </a:ext>
            </a:extLst>
          </p:cNvPr>
          <p:cNvSpPr>
            <a:spLocks noGrp="1"/>
          </p:cNvSpPr>
          <p:nvPr>
            <p:ph sz="quarter" idx="19" hasCustomPrompt="1"/>
          </p:nvPr>
        </p:nvSpPr>
        <p:spPr>
          <a:xfrm>
            <a:off x="6418448" y="1571626"/>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3" name="Content Placeholder 76">
            <a:extLst>
              <a:ext uri="{FF2B5EF4-FFF2-40B4-BE49-F238E27FC236}">
                <a16:creationId xmlns:a16="http://schemas.microsoft.com/office/drawing/2014/main" id="{9F7680F2-BD07-4B1D-B9A5-653687B50D50}"/>
              </a:ext>
            </a:extLst>
          </p:cNvPr>
          <p:cNvSpPr>
            <a:spLocks noGrp="1"/>
          </p:cNvSpPr>
          <p:nvPr>
            <p:ph sz="quarter" idx="20" hasCustomPrompt="1"/>
          </p:nvPr>
        </p:nvSpPr>
        <p:spPr>
          <a:xfrm>
            <a:off x="6418448" y="3919548"/>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4" name="Content Placeholder 76">
            <a:extLst>
              <a:ext uri="{FF2B5EF4-FFF2-40B4-BE49-F238E27FC236}">
                <a16:creationId xmlns:a16="http://schemas.microsoft.com/office/drawing/2014/main" id="{1B7BE183-F49A-4996-B1AC-AE48A9A2FD40}"/>
              </a:ext>
            </a:extLst>
          </p:cNvPr>
          <p:cNvSpPr>
            <a:spLocks noGrp="1"/>
          </p:cNvSpPr>
          <p:nvPr>
            <p:ph sz="quarter" idx="21" hasCustomPrompt="1"/>
          </p:nvPr>
        </p:nvSpPr>
        <p:spPr>
          <a:xfrm>
            <a:off x="780191" y="3919548"/>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Tree>
    <p:extLst>
      <p:ext uri="{BB962C8B-B14F-4D97-AF65-F5344CB8AC3E}">
        <p14:creationId xmlns:p14="http://schemas.microsoft.com/office/powerpoint/2010/main" val="30848107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 Chart + Tab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467840-19D3-404F-980C-4E4A00829B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75" name="Text Placeholder 9">
            <a:extLst>
              <a:ext uri="{FF2B5EF4-FFF2-40B4-BE49-F238E27FC236}">
                <a16:creationId xmlns:a16="http://schemas.microsoft.com/office/drawing/2014/main" id="{5A34E5B0-5B5E-430A-B21C-0714B1F1CF0D}"/>
              </a:ext>
            </a:extLst>
          </p:cNvPr>
          <p:cNvSpPr>
            <a:spLocks noGrp="1"/>
          </p:cNvSpPr>
          <p:nvPr>
            <p:ph type="body" sz="quarter" idx="13" hasCustomPrompt="1"/>
          </p:nvPr>
        </p:nvSpPr>
        <p:spPr>
          <a:xfrm>
            <a:off x="944034" y="1790712"/>
            <a:ext cx="6771967" cy="4014288"/>
          </a:xfrm>
        </p:spPr>
        <p:txBody>
          <a:bodyPr/>
          <a:lstStyle>
            <a:lvl1pPr marL="0" indent="0">
              <a:lnSpc>
                <a:spcPts val="1920"/>
              </a:lnSpc>
              <a:spcBef>
                <a:spcPts val="1320"/>
              </a:spcBef>
              <a:spcAft>
                <a:spcPts val="1320"/>
              </a:spcAft>
              <a:buFont typeface="Wingdings" panose="05000000000000000000" pitchFamily="2" charset="2"/>
              <a:buNone/>
              <a:defRPr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77" name="Content Placeholder 76">
            <a:extLst>
              <a:ext uri="{FF2B5EF4-FFF2-40B4-BE49-F238E27FC236}">
                <a16:creationId xmlns:a16="http://schemas.microsoft.com/office/drawing/2014/main" id="{4E6F8159-363E-46CA-97A6-5B457A34BBCE}"/>
              </a:ext>
            </a:extLst>
          </p:cNvPr>
          <p:cNvSpPr>
            <a:spLocks noGrp="1"/>
          </p:cNvSpPr>
          <p:nvPr>
            <p:ph sz="quarter" idx="14" hasCustomPrompt="1"/>
          </p:nvPr>
        </p:nvSpPr>
        <p:spPr>
          <a:xfrm>
            <a:off x="8267996" y="2187000"/>
            <a:ext cx="3288000" cy="1458000"/>
          </a:xfrm>
        </p:spPr>
        <p:txBody>
          <a:bodyPr lIns="0" tIns="90000" rIns="0"/>
          <a:lstStyle>
            <a:lvl1pPr algn="ctr">
              <a:lnSpc>
                <a:spcPct val="100000"/>
              </a:lnSpc>
              <a:defRPr sz="1200" b="0"/>
            </a:lvl1pPr>
          </a:lstStyle>
          <a:p>
            <a:r>
              <a:rPr lang="en-AU"/>
              <a:t>«Click icon and follow steps </a:t>
            </a:r>
            <a:br>
              <a:rPr lang="en-AU"/>
            </a:br>
            <a:r>
              <a:rPr lang="en-AU"/>
              <a:t>to insert a table or graph.»</a:t>
            </a:r>
          </a:p>
        </p:txBody>
      </p:sp>
      <p:sp>
        <p:nvSpPr>
          <p:cNvPr id="78" name="Content Placeholder 76">
            <a:extLst>
              <a:ext uri="{FF2B5EF4-FFF2-40B4-BE49-F238E27FC236}">
                <a16:creationId xmlns:a16="http://schemas.microsoft.com/office/drawing/2014/main" id="{4A51F984-C466-4A72-A56D-566AE4E6CBCD}"/>
              </a:ext>
            </a:extLst>
          </p:cNvPr>
          <p:cNvSpPr>
            <a:spLocks noGrp="1"/>
          </p:cNvSpPr>
          <p:nvPr>
            <p:ph sz="quarter" idx="15" hasCustomPrompt="1"/>
          </p:nvPr>
        </p:nvSpPr>
        <p:spPr>
          <a:xfrm>
            <a:off x="8267996" y="4474846"/>
            <a:ext cx="3288000" cy="1330154"/>
          </a:xfrm>
        </p:spPr>
        <p:txBody>
          <a:bodyPr lIns="0" tIns="90000" rIns="0"/>
          <a:lstStyle>
            <a:lvl1pPr algn="ctr">
              <a:lnSpc>
                <a:spcPct val="100000"/>
              </a:lnSpc>
              <a:defRPr sz="1200" b="0"/>
            </a:lvl1pPr>
          </a:lstStyle>
          <a:p>
            <a:r>
              <a:rPr lang="en-AU"/>
              <a:t>«Click icon and follow steps </a:t>
            </a:r>
            <a:br>
              <a:rPr lang="en-AU"/>
            </a:br>
            <a:r>
              <a:rPr lang="en-AU"/>
              <a:t>to insert a table or graph.»</a:t>
            </a:r>
          </a:p>
        </p:txBody>
      </p:sp>
      <p:sp>
        <p:nvSpPr>
          <p:cNvPr id="12" name="Text Placeholder 14">
            <a:extLst>
              <a:ext uri="{FF2B5EF4-FFF2-40B4-BE49-F238E27FC236}">
                <a16:creationId xmlns:a16="http://schemas.microsoft.com/office/drawing/2014/main" id="{8628DB44-1B7B-4FC3-9BE3-02195224578D}"/>
              </a:ext>
            </a:extLst>
          </p:cNvPr>
          <p:cNvSpPr>
            <a:spLocks noGrp="1"/>
          </p:cNvSpPr>
          <p:nvPr>
            <p:ph type="body" sz="quarter" idx="16" hasCustomPrompt="1"/>
          </p:nvPr>
        </p:nvSpPr>
        <p:spPr>
          <a:xfrm>
            <a:off x="8268700" y="1790712"/>
            <a:ext cx="3287296" cy="381982"/>
          </a:xfrm>
        </p:spPr>
        <p:txBody>
          <a:bodyPr/>
          <a:lstStyle>
            <a:lvl1pPr>
              <a:lnSpc>
                <a:spcPts val="1320"/>
              </a:lnSpc>
              <a:spcAft>
                <a:spcPts val="0"/>
              </a:spcAft>
              <a:defRPr sz="1080" spc="-12"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
        <p:nvSpPr>
          <p:cNvPr id="13" name="Text Placeholder 14">
            <a:extLst>
              <a:ext uri="{FF2B5EF4-FFF2-40B4-BE49-F238E27FC236}">
                <a16:creationId xmlns:a16="http://schemas.microsoft.com/office/drawing/2014/main" id="{EDE27D94-8E72-4B53-8062-617415680731}"/>
              </a:ext>
            </a:extLst>
          </p:cNvPr>
          <p:cNvSpPr>
            <a:spLocks noGrp="1"/>
          </p:cNvSpPr>
          <p:nvPr>
            <p:ph type="body" sz="quarter" idx="17" hasCustomPrompt="1"/>
          </p:nvPr>
        </p:nvSpPr>
        <p:spPr>
          <a:xfrm>
            <a:off x="8268700" y="4065886"/>
            <a:ext cx="3287296" cy="389114"/>
          </a:xfrm>
        </p:spPr>
        <p:txBody>
          <a:bodyPr/>
          <a:lstStyle>
            <a:lvl1pPr>
              <a:lnSpc>
                <a:spcPts val="1320"/>
              </a:lnSpc>
              <a:spcAft>
                <a:spcPts val="0"/>
              </a:spcAft>
              <a:defRPr sz="1080" spc="-12"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Tree>
    <p:extLst>
      <p:ext uri="{BB962C8B-B14F-4D97-AF65-F5344CB8AC3E}">
        <p14:creationId xmlns:p14="http://schemas.microsoft.com/office/powerpoint/2010/main" val="10899741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icons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one line of introductory text»</a:t>
            </a:r>
            <a:endParaRPr lang="en-AU"/>
          </a:p>
        </p:txBody>
      </p:sp>
      <p:sp>
        <p:nvSpPr>
          <p:cNvPr id="9" name="Picture Placeholder 23">
            <a:extLst>
              <a:ext uri="{FF2B5EF4-FFF2-40B4-BE49-F238E27FC236}">
                <a16:creationId xmlns:a16="http://schemas.microsoft.com/office/drawing/2014/main" id="{CDE4651C-8A7E-4315-B0A8-A3B526EFC6BE}"/>
              </a:ext>
            </a:extLst>
          </p:cNvPr>
          <p:cNvSpPr>
            <a:spLocks noGrp="1" noChangeAspect="1"/>
          </p:cNvSpPr>
          <p:nvPr>
            <p:ph type="pic" sz="quarter" idx="20" hasCustomPrompt="1"/>
          </p:nvPr>
        </p:nvSpPr>
        <p:spPr>
          <a:xfrm>
            <a:off x="3873600" y="1112700"/>
            <a:ext cx="542400" cy="488160"/>
          </a:xfrm>
        </p:spPr>
        <p:txBody>
          <a:bodyPr/>
          <a:lstStyle>
            <a:lvl1pPr algn="ctr">
              <a:defRPr sz="1200" b="0"/>
            </a:lvl1pPr>
          </a:lstStyle>
          <a:p>
            <a:r>
              <a:rPr lang="en-AU"/>
              <a:t>Add icon</a:t>
            </a:r>
          </a:p>
        </p:txBody>
      </p:sp>
      <p:sp>
        <p:nvSpPr>
          <p:cNvPr id="10" name="Picture Placeholder 23">
            <a:extLst>
              <a:ext uri="{FF2B5EF4-FFF2-40B4-BE49-F238E27FC236}">
                <a16:creationId xmlns:a16="http://schemas.microsoft.com/office/drawing/2014/main" id="{360D5C96-0023-4C32-AF56-2C499528A931}"/>
              </a:ext>
            </a:extLst>
          </p:cNvPr>
          <p:cNvSpPr>
            <a:spLocks noGrp="1" noChangeAspect="1"/>
          </p:cNvSpPr>
          <p:nvPr>
            <p:ph type="pic" sz="quarter" idx="21" hasCustomPrompt="1"/>
          </p:nvPr>
        </p:nvSpPr>
        <p:spPr>
          <a:xfrm>
            <a:off x="6753600" y="1112700"/>
            <a:ext cx="542400" cy="488160"/>
          </a:xfrm>
        </p:spPr>
        <p:txBody>
          <a:bodyPr/>
          <a:lstStyle>
            <a:lvl1pPr algn="ctr">
              <a:defRPr sz="1200" b="0"/>
            </a:lvl1pPr>
          </a:lstStyle>
          <a:p>
            <a:r>
              <a:rPr lang="en-AU"/>
              <a:t>Add icon</a:t>
            </a:r>
          </a:p>
        </p:txBody>
      </p:sp>
      <p:sp>
        <p:nvSpPr>
          <p:cNvPr id="11" name="Picture Placeholder 23">
            <a:extLst>
              <a:ext uri="{FF2B5EF4-FFF2-40B4-BE49-F238E27FC236}">
                <a16:creationId xmlns:a16="http://schemas.microsoft.com/office/drawing/2014/main" id="{5A43BE29-2180-40D7-A19C-BFA3C955BB27}"/>
              </a:ext>
            </a:extLst>
          </p:cNvPr>
          <p:cNvSpPr>
            <a:spLocks noGrp="1" noChangeAspect="1"/>
          </p:cNvSpPr>
          <p:nvPr>
            <p:ph type="pic" sz="quarter" idx="22" hasCustomPrompt="1"/>
          </p:nvPr>
        </p:nvSpPr>
        <p:spPr>
          <a:xfrm>
            <a:off x="9633600" y="1112700"/>
            <a:ext cx="542400" cy="488160"/>
          </a:xfrm>
        </p:spPr>
        <p:txBody>
          <a:bodyPr/>
          <a:lstStyle>
            <a:lvl1pPr algn="ctr">
              <a:defRPr sz="1200" b="0"/>
            </a:lvl1pPr>
          </a:lstStyle>
          <a:p>
            <a:r>
              <a:rPr lang="en-AU"/>
              <a:t>Add icon</a:t>
            </a:r>
          </a:p>
        </p:txBody>
      </p:sp>
      <p:sp>
        <p:nvSpPr>
          <p:cNvPr id="13" name="Content Placeholder 76">
            <a:extLst>
              <a:ext uri="{FF2B5EF4-FFF2-40B4-BE49-F238E27FC236}">
                <a16:creationId xmlns:a16="http://schemas.microsoft.com/office/drawing/2014/main" id="{91DD9EC7-BCE0-4610-8F3D-ADF72DF74CF1}"/>
              </a:ext>
            </a:extLst>
          </p:cNvPr>
          <p:cNvSpPr>
            <a:spLocks noGrp="1"/>
          </p:cNvSpPr>
          <p:nvPr>
            <p:ph sz="quarter" idx="15" hasCustomPrompt="1"/>
          </p:nvPr>
        </p:nvSpPr>
        <p:spPr>
          <a:xfrm>
            <a:off x="948699" y="1754999"/>
            <a:ext cx="10449600" cy="4104000"/>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12" name="Picture 11">
            <a:extLst>
              <a:ext uri="{FF2B5EF4-FFF2-40B4-BE49-F238E27FC236}">
                <a16:creationId xmlns:a16="http://schemas.microsoft.com/office/drawing/2014/main" id="{1D42040A-7F82-5B43-A8E5-02E5DBC636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38289781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page table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645922"/>
            <a:ext cx="8387301" cy="515077"/>
          </a:xfrm>
          <a:prstGeom prst="rect">
            <a:avLst/>
          </a:prstGeom>
        </p:spPr>
        <p:txBody>
          <a:bodyPr vert="horz" lIns="0" tIns="0" rIns="0" bIns="0" rtlCol="0" anchor="t">
            <a:noAutofit/>
          </a:bodyPr>
          <a:lstStyle>
            <a:lvl1pPr>
              <a:lnSpc>
                <a:spcPts val="1920"/>
              </a:lnSpc>
              <a:defRPr sz="1680" b="1">
                <a:solidFill>
                  <a:schemeClr val="tx1"/>
                </a:solidFill>
              </a:defRPr>
            </a:lvl1pPr>
          </a:lstStyle>
          <a:p>
            <a:r>
              <a:rPr lang="en-AU"/>
              <a:t>Up to two lines of extended introductory text to explain slide or highlight points or takeaways. </a:t>
            </a:r>
          </a:p>
        </p:txBody>
      </p:sp>
      <p:sp>
        <p:nvSpPr>
          <p:cNvPr id="8" name="Content Placeholder 76">
            <a:extLst>
              <a:ext uri="{FF2B5EF4-FFF2-40B4-BE49-F238E27FC236}">
                <a16:creationId xmlns:a16="http://schemas.microsoft.com/office/drawing/2014/main" id="{6FD77F2B-359D-477B-8381-29D4BF2FC46E}"/>
              </a:ext>
            </a:extLst>
          </p:cNvPr>
          <p:cNvSpPr>
            <a:spLocks noGrp="1"/>
          </p:cNvSpPr>
          <p:nvPr>
            <p:ph sz="quarter" idx="15" hasCustomPrompt="1"/>
          </p:nvPr>
        </p:nvSpPr>
        <p:spPr>
          <a:xfrm>
            <a:off x="948699" y="1323001"/>
            <a:ext cx="10449600" cy="4488480"/>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9" name="Picture 8">
            <a:extLst>
              <a:ext uri="{FF2B5EF4-FFF2-40B4-BE49-F238E27FC236}">
                <a16:creationId xmlns:a16="http://schemas.microsoft.com/office/drawing/2014/main" id="{0E4BB8F7-0AEB-DA4F-A8D6-14E9FC6A76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2181116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8393E-9725-A84E-B413-B3CCE9C09E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Text Placeholder 9">
            <a:extLst>
              <a:ext uri="{FF2B5EF4-FFF2-40B4-BE49-F238E27FC236}">
                <a16:creationId xmlns:a16="http://schemas.microsoft.com/office/drawing/2014/main" id="{0FD00423-CEB5-B541-998C-842D9D045853}"/>
              </a:ext>
            </a:extLst>
          </p:cNvPr>
          <p:cNvSpPr>
            <a:spLocks noGrp="1"/>
          </p:cNvSpPr>
          <p:nvPr>
            <p:ph type="body" sz="quarter" idx="14" hasCustomPrompt="1"/>
          </p:nvPr>
        </p:nvSpPr>
        <p:spPr>
          <a:xfrm>
            <a:off x="944035" y="1790714"/>
            <a:ext cx="10371967" cy="3814950"/>
          </a:xfrm>
        </p:spPr>
        <p:txBody>
          <a:bodyPr/>
          <a:lstStyle>
            <a:lvl1pPr marL="0" indent="0">
              <a:lnSpc>
                <a:spcPts val="1728"/>
              </a:lnSpc>
              <a:spcBef>
                <a:spcPts val="1188"/>
              </a:spcBef>
              <a:spcAft>
                <a:spcPts val="1188"/>
              </a:spcAft>
              <a:buFont typeface="Wingdings" panose="05000000000000000000" pitchFamily="2" charset="2"/>
              <a:buNone/>
              <a:defRPr sz="1512" b="1" spc="0" baseline="0">
                <a:solidFill>
                  <a:schemeClr val="tx1"/>
                </a:solidFill>
              </a:defRPr>
            </a:lvl1pPr>
            <a:lvl2pPr marL="0" indent="0">
              <a:lnSpc>
                <a:spcPts val="1728"/>
              </a:lnSpc>
              <a:spcBef>
                <a:spcPts val="0"/>
              </a:spcBef>
              <a:spcAft>
                <a:spcPts val="864"/>
              </a:spcAft>
              <a:buFont typeface="Arial" panose="020B0604020202020204" pitchFamily="34" charset="0"/>
              <a:buNone/>
              <a:defRPr sz="1512" b="0">
                <a:solidFill>
                  <a:schemeClr val="tx1"/>
                </a:solidFill>
              </a:defRPr>
            </a:lvl2pPr>
            <a:lvl3pPr>
              <a:lnSpc>
                <a:spcPts val="1728"/>
              </a:lnSpc>
              <a:spcAft>
                <a:spcPts val="864"/>
              </a:spcAft>
              <a:defRPr sz="1512"/>
            </a:lvl3pPr>
            <a:lvl4pPr marL="310326" indent="-154306">
              <a:lnSpc>
                <a:spcPts val="1728"/>
              </a:lnSpc>
              <a:spcAft>
                <a:spcPts val="864"/>
              </a:spcAft>
              <a:defRPr sz="1512"/>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13405053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Fram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F197F40F-E914-7941-9845-9226A6644F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2830360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 W Group +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E3921433-5989-5D41-92F3-3E42C708A36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7" name="Title Placeholder 1">
            <a:extLst>
              <a:ext uri="{FF2B5EF4-FFF2-40B4-BE49-F238E27FC236}">
                <a16:creationId xmlns:a16="http://schemas.microsoft.com/office/drawing/2014/main" id="{4DE8BEAB-05CC-7844-9AAA-45BEC8345AA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pic>
        <p:nvPicPr>
          <p:cNvPr id="9" name="Picture 8">
            <a:extLst>
              <a:ext uri="{FF2B5EF4-FFF2-40B4-BE49-F238E27FC236}">
                <a16:creationId xmlns:a16="http://schemas.microsoft.com/office/drawing/2014/main" id="{32F7009D-447C-A14F-8C50-A2D6EECE770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867587" y="5977219"/>
            <a:ext cx="3503711" cy="1095941"/>
          </a:xfrm>
          <a:prstGeom prst="rect">
            <a:avLst/>
          </a:prstGeom>
        </p:spPr>
      </p:pic>
    </p:spTree>
    <p:extLst>
      <p:ext uri="{BB962C8B-B14F-4D97-AF65-F5344CB8AC3E}">
        <p14:creationId xmlns:p14="http://schemas.microsoft.com/office/powerpoint/2010/main" val="3227963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 W Group">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A9FC4F6A-471C-954C-9B75-32BD28964BD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688287" y="5762059"/>
            <a:ext cx="3503711" cy="1095941"/>
          </a:xfrm>
          <a:prstGeom prst="rect">
            <a:avLst/>
          </a:prstGeom>
        </p:spPr>
      </p:pic>
    </p:spTree>
    <p:extLst>
      <p:ext uri="{BB962C8B-B14F-4D97-AF65-F5344CB8AC3E}">
        <p14:creationId xmlns:p14="http://schemas.microsoft.com/office/powerpoint/2010/main" val="41942949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Tree>
    <p:extLst>
      <p:ext uri="{BB962C8B-B14F-4D97-AF65-F5344CB8AC3E}">
        <p14:creationId xmlns:p14="http://schemas.microsoft.com/office/powerpoint/2010/main" val="18334219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WBC 17">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 (sentence case). Highlight relevant word or phrase in Highlight Red. No full stop at end</a:t>
            </a:r>
            <a:endParaRPr lang="en-AU"/>
          </a:p>
        </p:txBody>
      </p:sp>
      <p:sp>
        <p:nvSpPr>
          <p:cNvPr id="3" name="Slide Number Placeholder 2"/>
          <p:cNvSpPr>
            <a:spLocks noGrp="1"/>
          </p:cNvSpPr>
          <p:nvPr>
            <p:ph type="sldNum" sz="quarter" idx="10"/>
          </p:nvPr>
        </p:nvSpPr>
        <p:spPr/>
        <p:txBody>
          <a:bodyPr/>
          <a:lstStyle/>
          <a:p>
            <a:pPr>
              <a:defRPr/>
            </a:pPr>
            <a:fld id="{8990B2EA-7EDD-406F-8FDF-EC958C20505F}" type="slidenum">
              <a:rPr lang="en-NZ" smtClean="0"/>
              <a:pPr>
                <a:defRPr/>
              </a:pPr>
              <a:t>‹#›</a:t>
            </a:fld>
            <a:endParaRPr lang="en-NZ"/>
          </a:p>
        </p:txBody>
      </p:sp>
      <p:sp>
        <p:nvSpPr>
          <p:cNvPr id="6" name="Text Placeholder 2"/>
          <p:cNvSpPr>
            <a:spLocks noGrp="1"/>
          </p:cNvSpPr>
          <p:nvPr>
            <p:ph type="body" sz="quarter" idx="21" hasCustomPrompt="1"/>
          </p:nvPr>
        </p:nvSpPr>
        <p:spPr>
          <a:xfrm>
            <a:off x="548218" y="6232526"/>
            <a:ext cx="11099801" cy="249556"/>
          </a:xfrm>
        </p:spPr>
        <p:txBody>
          <a:bodyPr/>
          <a:lstStyle>
            <a:lvl1pPr>
              <a:defRPr sz="700" b="0">
                <a:solidFill>
                  <a:schemeClr val="tx1"/>
                </a:solidFill>
              </a:defRPr>
            </a:lvl1pPr>
          </a:lstStyle>
          <a:p>
            <a:pPr lvl="0"/>
            <a:r>
              <a:rPr lang="en-US"/>
              <a:t>Source or Note</a:t>
            </a:r>
            <a:endParaRPr lang="en-AU"/>
          </a:p>
        </p:txBody>
      </p:sp>
      <p:sp>
        <p:nvSpPr>
          <p:cNvPr id="27" name="Text Placeholder 2"/>
          <p:cNvSpPr>
            <a:spLocks noGrp="1"/>
          </p:cNvSpPr>
          <p:nvPr>
            <p:ph idx="1"/>
          </p:nvPr>
        </p:nvSpPr>
        <p:spPr bwMode="auto">
          <a:xfrm>
            <a:off x="548220" y="1322388"/>
            <a:ext cx="11099797" cy="4776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000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8" name="Rectangle: Rounded Corners 7">
            <a:extLst>
              <a:ext uri="{FF2B5EF4-FFF2-40B4-BE49-F238E27FC236}">
                <a16:creationId xmlns:a16="http://schemas.microsoft.com/office/drawing/2014/main" id="{13191180-0743-453F-8AE9-A6675E6F2A55}"/>
              </a:ext>
            </a:extLst>
          </p:cNvPr>
          <p:cNvSpPr/>
          <p:nvPr userDrawn="1"/>
        </p:nvSpPr>
        <p:spPr>
          <a:xfrm>
            <a:off x="9829209" y="195640"/>
            <a:ext cx="2060353" cy="2806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60">
                <a:solidFill>
                  <a:schemeClr val="tx1"/>
                </a:solidFill>
              </a:rPr>
              <a:t>Draft – work in progress</a:t>
            </a:r>
          </a:p>
        </p:txBody>
      </p:sp>
    </p:spTree>
    <p:extLst>
      <p:ext uri="{BB962C8B-B14F-4D97-AF65-F5344CB8AC3E}">
        <p14:creationId xmlns:p14="http://schemas.microsoft.com/office/powerpoint/2010/main" val="25472981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WBC 3">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48217" y="294641"/>
            <a:ext cx="8661400" cy="629920"/>
          </a:xfrm>
          <a:prstGeom prst="rect">
            <a:avLst/>
          </a:prstGeom>
          <a:noFill/>
        </p:spPr>
        <p:txBody>
          <a:bodyPr vert="horz" wrap="square" lIns="0" tIns="36000" rIns="90000" bIns="36000" numCol="1" anchor="b" anchorCtr="0" compatLnSpc="1">
            <a:prstTxWarp prst="textNoShape">
              <a:avLst/>
            </a:prstTxWarp>
            <a:noAutofit/>
          </a:bodyPr>
          <a:lstStyle/>
          <a:p>
            <a:pPr lvl="0"/>
            <a:r>
              <a:rPr lang="en-AU"/>
              <a:t>Click to edit Master title style</a:t>
            </a:r>
            <a:endParaRPr lang="en-US"/>
          </a:p>
        </p:txBody>
      </p:sp>
      <p:cxnSp>
        <p:nvCxnSpPr>
          <p:cNvPr id="10" name="Straight Connector 9"/>
          <p:cNvCxnSpPr/>
          <p:nvPr userDrawn="1"/>
        </p:nvCxnSpPr>
        <p:spPr>
          <a:xfrm>
            <a:off x="544576" y="985457"/>
            <a:ext cx="598763" cy="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2"/>
          <p:cNvSpPr>
            <a:spLocks noGrp="1"/>
          </p:cNvSpPr>
          <p:nvPr>
            <p:ph type="sldNum" sz="quarter" idx="10"/>
          </p:nvPr>
        </p:nvSpPr>
        <p:spPr>
          <a:xfrm>
            <a:off x="385235" y="6570560"/>
            <a:ext cx="407247" cy="201600"/>
          </a:xfrm>
        </p:spPr>
        <p:txBody>
          <a:bodyPr/>
          <a:lstStyle/>
          <a:p>
            <a:pPr>
              <a:defRPr/>
            </a:pPr>
            <a:fld id="{8990B2EA-7EDD-406F-8FDF-EC958C20505F}" type="slidenum">
              <a:rPr lang="en-NZ" smtClean="0"/>
              <a:pPr>
                <a:defRPr/>
              </a:pPr>
              <a:t>‹#›</a:t>
            </a:fld>
            <a:endParaRPr lang="en-NZ"/>
          </a:p>
        </p:txBody>
      </p:sp>
      <p:sp>
        <p:nvSpPr>
          <p:cNvPr id="5" name="Rectangle: Rounded Corners 4">
            <a:extLst>
              <a:ext uri="{FF2B5EF4-FFF2-40B4-BE49-F238E27FC236}">
                <a16:creationId xmlns:a16="http://schemas.microsoft.com/office/drawing/2014/main" id="{800069DF-7BBB-4A87-9EC1-9BAD3111A1F6}"/>
              </a:ext>
            </a:extLst>
          </p:cNvPr>
          <p:cNvSpPr/>
          <p:nvPr userDrawn="1"/>
        </p:nvSpPr>
        <p:spPr>
          <a:xfrm>
            <a:off x="9927773" y="158750"/>
            <a:ext cx="1985555" cy="294096"/>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900">
                <a:solidFill>
                  <a:schemeClr val="tx1"/>
                </a:solidFill>
              </a:rPr>
              <a:t>Draft – </a:t>
            </a:r>
            <a:r>
              <a:rPr lang="en-AU" sz="900" i="1">
                <a:solidFill>
                  <a:schemeClr val="tx1"/>
                </a:solidFill>
              </a:rPr>
              <a:t>work in progress</a:t>
            </a:r>
          </a:p>
        </p:txBody>
      </p:sp>
    </p:spTree>
    <p:extLst>
      <p:ext uri="{BB962C8B-B14F-4D97-AF65-F5344CB8AC3E}">
        <p14:creationId xmlns:p14="http://schemas.microsoft.com/office/powerpoint/2010/main" val="1892599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2 Col Left, 1 Col Righ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375EA-957C-3B4C-8CC0-64B5790D68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0" name="Text Placeholder 9">
            <a:extLst>
              <a:ext uri="{FF2B5EF4-FFF2-40B4-BE49-F238E27FC236}">
                <a16:creationId xmlns:a16="http://schemas.microsoft.com/office/drawing/2014/main" id="{5D0AD0A3-3950-4B19-96CC-FD0FD6AF9DF7}"/>
              </a:ext>
            </a:extLst>
          </p:cNvPr>
          <p:cNvSpPr>
            <a:spLocks noGrp="1"/>
          </p:cNvSpPr>
          <p:nvPr>
            <p:ph type="body" sz="quarter" idx="13" hasCustomPrompt="1"/>
          </p:nvPr>
        </p:nvSpPr>
        <p:spPr>
          <a:xfrm>
            <a:off x="944035" y="1790714"/>
            <a:ext cx="6771967" cy="3814950"/>
          </a:xfrm>
        </p:spPr>
        <p:txBody>
          <a:bodyPr/>
          <a:lstStyle>
            <a:lvl1pPr marL="0" indent="0">
              <a:lnSpc>
                <a:spcPts val="1728"/>
              </a:lnSpc>
              <a:spcBef>
                <a:spcPts val="1188"/>
              </a:spcBef>
              <a:spcAft>
                <a:spcPts val="1188"/>
              </a:spcAft>
              <a:buFont typeface="Wingdings" panose="05000000000000000000" pitchFamily="2" charset="2"/>
              <a:buNone/>
              <a:defRPr sz="1512" b="1" spc="0" baseline="0">
                <a:solidFill>
                  <a:schemeClr val="tx1"/>
                </a:solidFill>
              </a:defRPr>
            </a:lvl1pPr>
            <a:lvl2pPr marL="0" indent="0">
              <a:lnSpc>
                <a:spcPts val="1728"/>
              </a:lnSpc>
              <a:spcBef>
                <a:spcPts val="0"/>
              </a:spcBef>
              <a:spcAft>
                <a:spcPts val="864"/>
              </a:spcAft>
              <a:buFont typeface="Arial" panose="020B0604020202020204" pitchFamily="34" charset="0"/>
              <a:buNone/>
              <a:defRPr sz="1512" b="0">
                <a:solidFill>
                  <a:schemeClr val="tx1"/>
                </a:solidFill>
              </a:defRPr>
            </a:lvl2pPr>
            <a:lvl3pPr>
              <a:lnSpc>
                <a:spcPts val="1728"/>
              </a:lnSpc>
              <a:spcAft>
                <a:spcPts val="864"/>
              </a:spcAft>
              <a:defRPr sz="1512"/>
            </a:lvl3pPr>
            <a:lvl4pPr marL="310326" indent="-154306">
              <a:lnSpc>
                <a:spcPts val="1728"/>
              </a:lnSpc>
              <a:spcAft>
                <a:spcPts val="864"/>
              </a:spcAft>
              <a:defRPr sz="1512"/>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3" name="Text Placeholder 12">
            <a:extLst>
              <a:ext uri="{FF2B5EF4-FFF2-40B4-BE49-F238E27FC236}">
                <a16:creationId xmlns:a16="http://schemas.microsoft.com/office/drawing/2014/main" id="{2FBBAC50-DDFD-46F2-80A1-5DF4C979ABD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marL="0" marR="0" indent="0" algn="l" defTabSz="987552" rtl="0" eaLnBrk="1" fontAlgn="auto" latinLnBrk="0" hangingPunct="1">
              <a:lnSpc>
                <a:spcPts val="2160"/>
              </a:lnSpc>
              <a:spcBef>
                <a:spcPct val="0"/>
              </a:spcBef>
              <a:spcAft>
                <a:spcPts val="0"/>
              </a:spcAft>
              <a:buClrTx/>
              <a:buSzTx/>
              <a:buFontTx/>
              <a:buNone/>
              <a:tabLs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4" name="Title Placeholder 1">
            <a:extLst>
              <a:ext uri="{FF2B5EF4-FFF2-40B4-BE49-F238E27FC236}">
                <a16:creationId xmlns:a16="http://schemas.microsoft.com/office/drawing/2014/main" id="{588BCBFB-3D25-4CB9-9BFD-E7B9D80729E7}"/>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5" name="Text Placeholder 9">
            <a:extLst>
              <a:ext uri="{FF2B5EF4-FFF2-40B4-BE49-F238E27FC236}">
                <a16:creationId xmlns:a16="http://schemas.microsoft.com/office/drawing/2014/main" id="{F0DD7DD0-960B-4B55-A570-24D97532B360}"/>
              </a:ext>
            </a:extLst>
          </p:cNvPr>
          <p:cNvSpPr>
            <a:spLocks noGrp="1"/>
          </p:cNvSpPr>
          <p:nvPr>
            <p:ph type="body" sz="quarter" idx="16" hasCustomPrompt="1"/>
          </p:nvPr>
        </p:nvSpPr>
        <p:spPr>
          <a:xfrm>
            <a:off x="8297196" y="1790714"/>
            <a:ext cx="3168000" cy="3814950"/>
          </a:xfrm>
        </p:spPr>
        <p:txBody>
          <a:bodyPr/>
          <a:lstStyle>
            <a:lvl1pPr marL="0" indent="0">
              <a:lnSpc>
                <a:spcPts val="1728"/>
              </a:lnSpc>
              <a:spcBef>
                <a:spcPts val="1188"/>
              </a:spcBef>
              <a:spcAft>
                <a:spcPts val="1188"/>
              </a:spcAft>
              <a:buFont typeface="Wingdings" panose="05000000000000000000" pitchFamily="2" charset="2"/>
              <a:buNone/>
              <a:defRPr sz="1512" b="1" spc="0" baseline="0">
                <a:solidFill>
                  <a:schemeClr val="tx1"/>
                </a:solidFill>
              </a:defRPr>
            </a:lvl1pPr>
            <a:lvl2pPr marL="0" indent="0">
              <a:lnSpc>
                <a:spcPts val="1728"/>
              </a:lnSpc>
              <a:spcBef>
                <a:spcPts val="0"/>
              </a:spcBef>
              <a:spcAft>
                <a:spcPts val="864"/>
              </a:spcAft>
              <a:buFont typeface="Arial" panose="020B0604020202020204" pitchFamily="34" charset="0"/>
              <a:buNone/>
              <a:defRPr sz="1512" b="0">
                <a:solidFill>
                  <a:schemeClr val="tx1"/>
                </a:solidFill>
              </a:defRPr>
            </a:lvl2pPr>
            <a:lvl3pPr>
              <a:lnSpc>
                <a:spcPts val="1728"/>
              </a:lnSpc>
              <a:spcAft>
                <a:spcPts val="864"/>
              </a:spcAft>
              <a:defRPr sz="1512"/>
            </a:lvl3pPr>
            <a:lvl4pPr marL="310326" indent="-154306">
              <a:lnSpc>
                <a:spcPts val="1728"/>
              </a:lnSpc>
              <a:spcAft>
                <a:spcPts val="864"/>
              </a:spcAft>
              <a:defRPr sz="1512"/>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2965367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2-col + intro tex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3B6E4-D7F5-694A-8416-829DC1D4BB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a:t>
            </a:r>
            <a:endParaRPr lang="en-AU"/>
          </a:p>
        </p:txBody>
      </p:sp>
      <p:sp>
        <p:nvSpPr>
          <p:cNvPr id="8" name="Text Placeholder 14">
            <a:extLst>
              <a:ext uri="{FF2B5EF4-FFF2-40B4-BE49-F238E27FC236}">
                <a16:creationId xmlns:a16="http://schemas.microsoft.com/office/drawing/2014/main" id="{5168733C-E14C-44DA-9B83-783D54709B2C}"/>
              </a:ext>
            </a:extLst>
          </p:cNvPr>
          <p:cNvSpPr>
            <a:spLocks noGrp="1"/>
          </p:cNvSpPr>
          <p:nvPr>
            <p:ph type="body" sz="quarter" idx="14" hasCustomPrompt="1"/>
          </p:nvPr>
        </p:nvSpPr>
        <p:spPr>
          <a:xfrm>
            <a:off x="940345" y="1233786"/>
            <a:ext cx="10439457" cy="276002"/>
          </a:xfrm>
        </p:spPr>
        <p:txBody>
          <a:bodyPr/>
          <a:lstStyle>
            <a:lvl1pPr>
              <a:defRPr spc="-22"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9" name="Text Placeholder 14">
            <a:extLst>
              <a:ext uri="{FF2B5EF4-FFF2-40B4-BE49-F238E27FC236}">
                <a16:creationId xmlns:a16="http://schemas.microsoft.com/office/drawing/2014/main" id="{A2C3627B-45B9-4DA0-8599-D7FE9FEA9F27}"/>
              </a:ext>
            </a:extLst>
          </p:cNvPr>
          <p:cNvSpPr>
            <a:spLocks noGrp="1"/>
          </p:cNvSpPr>
          <p:nvPr>
            <p:ph type="body" sz="quarter" idx="16" hasCustomPrompt="1"/>
          </p:nvPr>
        </p:nvSpPr>
        <p:spPr>
          <a:xfrm>
            <a:off x="940345" y="1538558"/>
            <a:ext cx="4975657" cy="4374443"/>
          </a:xfrm>
        </p:spPr>
        <p:txBody>
          <a:bodyPr numCol="1" spcCol="216000"/>
          <a:lstStyle>
            <a:lvl1pPr>
              <a:lnSpc>
                <a:spcPts val="1296"/>
              </a:lnSpc>
              <a:defRPr sz="1080" b="0">
                <a:solidFill>
                  <a:schemeClr val="tx1"/>
                </a:solidFill>
              </a:defRPr>
            </a:lvl1pPr>
            <a:lvl2pPr>
              <a:defRPr>
                <a:solidFill>
                  <a:schemeClr val="tx1"/>
                </a:solidFill>
              </a:defRPr>
            </a:lvl2pPr>
            <a:lvl3pPr>
              <a:defRPr/>
            </a:lvl3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DB2B58E9-B7CE-45CE-9A72-D8DB0BD88D0A}"/>
              </a:ext>
            </a:extLst>
          </p:cNvPr>
          <p:cNvSpPr>
            <a:spLocks noGrp="1"/>
          </p:cNvSpPr>
          <p:nvPr>
            <p:ph type="body" sz="quarter" idx="17" hasCustomPrompt="1"/>
          </p:nvPr>
        </p:nvSpPr>
        <p:spPr>
          <a:xfrm>
            <a:off x="6404145" y="1538558"/>
            <a:ext cx="4975657" cy="4374443"/>
          </a:xfrm>
        </p:spPr>
        <p:txBody>
          <a:bodyPr numCol="1" spcCol="216000"/>
          <a:lstStyle>
            <a:lvl1pPr>
              <a:lnSpc>
                <a:spcPts val="1296"/>
              </a:lnSpc>
              <a:defRPr sz="1080" b="0">
                <a:solidFill>
                  <a:schemeClr val="tx1"/>
                </a:solidFill>
              </a:defRPr>
            </a:lvl1pPr>
            <a:lvl2pPr>
              <a:defRPr>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Tree>
    <p:extLst>
      <p:ext uri="{BB962C8B-B14F-4D97-AF65-F5344CB8AC3E}">
        <p14:creationId xmlns:p14="http://schemas.microsoft.com/office/powerpoint/2010/main" val="330622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394596D1-51DF-478A-95D3-55482DC7D98A}"/>
              </a:ext>
            </a:extLst>
          </p:cNvPr>
          <p:cNvSpPr/>
          <p:nvPr userDrawn="1">
            <p:custDataLst>
              <p:tags r:id="rId27"/>
            </p:custDataLst>
          </p:nvPr>
        </p:nvSpPr>
        <p:spPr>
          <a:xfrm>
            <a:off x="1" y="0"/>
            <a:ext cx="211667"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160" b="0" i="0" baseline="0" dirty="0">
              <a:latin typeface="Arial" panose="020B0604020202020204" pitchFamily="34" charset="0"/>
              <a:ea typeface="+mj-ea"/>
              <a:cs typeface="+mj-cs"/>
              <a:sym typeface="Arial" panose="020B0604020202020204" pitchFamily="34" charset="0"/>
            </a:endParaRPr>
          </a:p>
        </p:txBody>
      </p:sp>
      <p:sp>
        <p:nvSpPr>
          <p:cNvPr id="30" name="Title Placeholder 1">
            <a:extLst>
              <a:ext uri="{FF2B5EF4-FFF2-40B4-BE49-F238E27FC236}">
                <a16:creationId xmlns:a16="http://schemas.microsoft.com/office/drawing/2014/main" id="{CF2EFDFC-B1F9-4767-B753-181D42C8D95B}"/>
              </a:ext>
            </a:extLst>
          </p:cNvPr>
          <p:cNvSpPr>
            <a:spLocks noGrp="1"/>
          </p:cNvSpPr>
          <p:nvPr>
            <p:ph type="title"/>
          </p:nvPr>
        </p:nvSpPr>
        <p:spPr>
          <a:xfrm>
            <a:off x="948701" y="593672"/>
            <a:ext cx="10607297" cy="641622"/>
          </a:xfrm>
          <a:prstGeom prst="rect">
            <a:avLst/>
          </a:prstGeom>
        </p:spPr>
        <p:txBody>
          <a:bodyPr vert="horz" lIns="0" tIns="0" rIns="0" bIns="0" rtlCol="0" anchor="t">
            <a:noAutofit/>
          </a:bodyPr>
          <a:lstStyle/>
          <a:p>
            <a:r>
              <a:rPr lang="en-US"/>
              <a:t>Insert Slide Headline</a:t>
            </a:r>
            <a:endParaRPr lang="en-AU"/>
          </a:p>
        </p:txBody>
      </p:sp>
      <p:sp>
        <p:nvSpPr>
          <p:cNvPr id="31" name="Text Placeholder 2">
            <a:extLst>
              <a:ext uri="{FF2B5EF4-FFF2-40B4-BE49-F238E27FC236}">
                <a16:creationId xmlns:a16="http://schemas.microsoft.com/office/drawing/2014/main" id="{F1B15213-D01F-4DD9-89E3-A481E7414E6B}"/>
              </a:ext>
            </a:extLst>
          </p:cNvPr>
          <p:cNvSpPr>
            <a:spLocks noGrp="1"/>
          </p:cNvSpPr>
          <p:nvPr>
            <p:ph type="body" idx="1"/>
          </p:nvPr>
        </p:nvSpPr>
        <p:spPr>
          <a:xfrm>
            <a:off x="948700" y="1783080"/>
            <a:ext cx="3047301" cy="3855720"/>
          </a:xfrm>
          <a:prstGeom prst="rect">
            <a:avLst/>
          </a:prstGeom>
        </p:spPr>
        <p:txBody>
          <a:bodyPr vert="horz" lIns="0" tIns="0" rIns="0" bIns="0" rtlCol="0">
            <a:noAutofit/>
          </a:bodyPr>
          <a:lstStyle/>
          <a:p>
            <a:pPr lvl="0"/>
            <a:r>
              <a:rPr lang="en-US"/>
              <a:t>Headline (level 1 style). Type to use this style or press Increase List Level to use Body Text instead</a:t>
            </a:r>
          </a:p>
          <a:p>
            <a:pPr lvl="1"/>
            <a:r>
              <a:rPr lang="en-US"/>
              <a:t>Body Text </a:t>
            </a:r>
          </a:p>
          <a:p>
            <a:pPr lvl="2"/>
            <a:r>
              <a:rPr lang="en-US"/>
              <a:t>Bullet level 1</a:t>
            </a:r>
          </a:p>
          <a:p>
            <a:pPr lvl="3"/>
            <a:r>
              <a:rPr lang="en-US"/>
              <a:t>Fourth level</a:t>
            </a:r>
          </a:p>
          <a:p>
            <a:pPr lvl="4"/>
            <a:r>
              <a:rPr lang="en-US"/>
              <a:t>Fifth level</a:t>
            </a:r>
          </a:p>
          <a:p>
            <a:pPr lvl="5"/>
            <a:r>
              <a:rPr lang="en-US"/>
              <a:t>Sixth level</a:t>
            </a:r>
          </a:p>
        </p:txBody>
      </p:sp>
      <p:sp>
        <p:nvSpPr>
          <p:cNvPr id="40" name="Footer Placeholder 16">
            <a:extLst>
              <a:ext uri="{FF2B5EF4-FFF2-40B4-BE49-F238E27FC236}">
                <a16:creationId xmlns:a16="http://schemas.microsoft.com/office/drawing/2014/main" id="{4EEE620A-4AA0-4EA1-9555-BC17D8758DF9}"/>
              </a:ext>
            </a:extLst>
          </p:cNvPr>
          <p:cNvSpPr>
            <a:spLocks noGrp="1"/>
          </p:cNvSpPr>
          <p:nvPr>
            <p:ph type="ftr" sz="quarter" idx="3"/>
          </p:nvPr>
        </p:nvSpPr>
        <p:spPr>
          <a:xfrm>
            <a:off x="673575" y="6412514"/>
            <a:ext cx="4114800" cy="108773"/>
          </a:xfrm>
          <a:prstGeom prst="rect">
            <a:avLst/>
          </a:prstGeom>
        </p:spPr>
        <p:txBody>
          <a:bodyPr vert="horz" lIns="36000" tIns="36000" rIns="36000" bIns="36000" rtlCol="0" anchor="ctr"/>
          <a:lstStyle>
            <a:lvl1pPr algn="l">
              <a:defRPr sz="702" b="0">
                <a:solidFill>
                  <a:schemeClr val="tx1"/>
                </a:solidFill>
              </a:defRPr>
            </a:lvl1pPr>
          </a:lstStyle>
          <a:p>
            <a:r>
              <a:rPr lang="en-AU"/>
              <a:t>Capstone Project | Google Data Analytics Certificate</a:t>
            </a:r>
            <a:endParaRPr lang="en-AU" dirty="0"/>
          </a:p>
        </p:txBody>
      </p:sp>
      <p:sp>
        <p:nvSpPr>
          <p:cNvPr id="41" name="Slide Number Placeholder 17">
            <a:extLst>
              <a:ext uri="{FF2B5EF4-FFF2-40B4-BE49-F238E27FC236}">
                <a16:creationId xmlns:a16="http://schemas.microsoft.com/office/drawing/2014/main" id="{A83DB271-7795-4F01-9BCC-2624F4CB60B9}"/>
              </a:ext>
            </a:extLst>
          </p:cNvPr>
          <p:cNvSpPr>
            <a:spLocks noGrp="1"/>
          </p:cNvSpPr>
          <p:nvPr>
            <p:ph type="sldNum" sz="quarter" idx="4"/>
          </p:nvPr>
        </p:nvSpPr>
        <p:spPr>
          <a:xfrm>
            <a:off x="216002" y="6413287"/>
            <a:ext cx="431703" cy="108000"/>
          </a:xfrm>
          <a:prstGeom prst="rect">
            <a:avLst/>
          </a:prstGeom>
        </p:spPr>
        <p:txBody>
          <a:bodyPr vert="horz" lIns="36000" tIns="36000" rIns="36000" bIns="36000" rtlCol="0" anchor="ctr"/>
          <a:lstStyle>
            <a:lvl1pPr algn="r">
              <a:defRPr sz="702" b="1">
                <a:solidFill>
                  <a:schemeClr val="tx1"/>
                </a:solidFill>
              </a:defRPr>
            </a:lvl1pPr>
          </a:lstStyle>
          <a:p>
            <a:fld id="{ED57A9F2-1F1C-4791-A7E4-B529CAB7D4BD}" type="slidenum">
              <a:rPr lang="en-AU" smtClean="0"/>
              <a:pPr/>
              <a:t>‹#›</a:t>
            </a:fld>
            <a:endParaRPr lang="en-AU"/>
          </a:p>
        </p:txBody>
      </p:sp>
      <p:grpSp>
        <p:nvGrpSpPr>
          <p:cNvPr id="35" name="Group 34">
            <a:extLst>
              <a:ext uri="{FF2B5EF4-FFF2-40B4-BE49-F238E27FC236}">
                <a16:creationId xmlns:a16="http://schemas.microsoft.com/office/drawing/2014/main" id="{54AAD861-2327-3E41-8665-44036F150D4B}"/>
              </a:ext>
            </a:extLst>
          </p:cNvPr>
          <p:cNvGrpSpPr/>
          <p:nvPr userDrawn="1"/>
        </p:nvGrpSpPr>
        <p:grpSpPr>
          <a:xfrm>
            <a:off x="-1" y="0"/>
            <a:ext cx="114344" cy="6860160"/>
            <a:chOff x="-1" y="0"/>
            <a:chExt cx="85758" cy="5715002"/>
          </a:xfrm>
        </p:grpSpPr>
        <p:sp>
          <p:nvSpPr>
            <p:cNvPr id="36" name="AutoShape 3">
              <a:extLst>
                <a:ext uri="{FF2B5EF4-FFF2-40B4-BE49-F238E27FC236}">
                  <a16:creationId xmlns:a16="http://schemas.microsoft.com/office/drawing/2014/main" id="{E37E22EE-608D-0742-BD36-8279F7E018F6}"/>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7" name="Rectangle 5">
              <a:extLst>
                <a:ext uri="{FF2B5EF4-FFF2-40B4-BE49-F238E27FC236}">
                  <a16:creationId xmlns:a16="http://schemas.microsoft.com/office/drawing/2014/main" id="{947A4703-8515-804E-8F81-2F97CD22E4D5}"/>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8" name="Rectangle 6">
              <a:extLst>
                <a:ext uri="{FF2B5EF4-FFF2-40B4-BE49-F238E27FC236}">
                  <a16:creationId xmlns:a16="http://schemas.microsoft.com/office/drawing/2014/main" id="{E62BEA18-72E4-E040-A9DF-0E771CBA03BD}"/>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9" name="Rectangle 7">
              <a:extLst>
                <a:ext uri="{FF2B5EF4-FFF2-40B4-BE49-F238E27FC236}">
                  <a16:creationId xmlns:a16="http://schemas.microsoft.com/office/drawing/2014/main" id="{BCDC3B27-CFC0-D14F-8913-E55D3323B340}"/>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42" name="Rectangle 8">
              <a:extLst>
                <a:ext uri="{FF2B5EF4-FFF2-40B4-BE49-F238E27FC236}">
                  <a16:creationId xmlns:a16="http://schemas.microsoft.com/office/drawing/2014/main" id="{E717E3C0-EE33-2643-829D-92E5DD934181}"/>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43" name="Rectangle 9">
              <a:extLst>
                <a:ext uri="{FF2B5EF4-FFF2-40B4-BE49-F238E27FC236}">
                  <a16:creationId xmlns:a16="http://schemas.microsoft.com/office/drawing/2014/main" id="{648351FB-7918-D54B-AF08-C46ECC2AFCAE}"/>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44" name="Rectangle 10">
              <a:extLst>
                <a:ext uri="{FF2B5EF4-FFF2-40B4-BE49-F238E27FC236}">
                  <a16:creationId xmlns:a16="http://schemas.microsoft.com/office/drawing/2014/main" id="{52E2B99A-66F2-614F-A0B4-986BA079C4A3}"/>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grpSp>
        <p:nvGrpSpPr>
          <p:cNvPr id="19" name="Group 18">
            <a:extLst>
              <a:ext uri="{FF2B5EF4-FFF2-40B4-BE49-F238E27FC236}">
                <a16:creationId xmlns:a16="http://schemas.microsoft.com/office/drawing/2014/main" id="{89156DF5-04E1-4E60-B514-D831A528D655}"/>
              </a:ext>
            </a:extLst>
          </p:cNvPr>
          <p:cNvGrpSpPr/>
          <p:nvPr userDrawn="1"/>
        </p:nvGrpSpPr>
        <p:grpSpPr>
          <a:xfrm>
            <a:off x="431852" y="7324631"/>
            <a:ext cx="10793214" cy="877423"/>
            <a:chOff x="406400" y="7130905"/>
            <a:chExt cx="8094910" cy="731186"/>
          </a:xfrm>
        </p:grpSpPr>
        <p:grpSp>
          <p:nvGrpSpPr>
            <p:cNvPr id="20" name="Group 19">
              <a:extLst>
                <a:ext uri="{FF2B5EF4-FFF2-40B4-BE49-F238E27FC236}">
                  <a16:creationId xmlns:a16="http://schemas.microsoft.com/office/drawing/2014/main" id="{D7C0DF54-12D3-49F3-BE75-5F16B0401AE0}"/>
                </a:ext>
              </a:extLst>
            </p:cNvPr>
            <p:cNvGrpSpPr/>
            <p:nvPr userDrawn="1"/>
          </p:nvGrpSpPr>
          <p:grpSpPr>
            <a:xfrm>
              <a:off x="1111139" y="7130905"/>
              <a:ext cx="323728" cy="731186"/>
              <a:chOff x="852800" y="7131296"/>
              <a:chExt cx="323728" cy="731186"/>
            </a:xfrm>
          </p:grpSpPr>
          <p:sp>
            <p:nvSpPr>
              <p:cNvPr id="66" name="Rectangle 65">
                <a:extLst>
                  <a:ext uri="{FF2B5EF4-FFF2-40B4-BE49-F238E27FC236}">
                    <a16:creationId xmlns:a16="http://schemas.microsoft.com/office/drawing/2014/main" id="{2C6B62C2-5308-4DEA-82F2-D7544A5CCAAF}"/>
                  </a:ext>
                </a:extLst>
              </p:cNvPr>
              <p:cNvSpPr/>
              <p:nvPr/>
            </p:nvSpPr>
            <p:spPr>
              <a:xfrm>
                <a:off x="871850" y="7131296"/>
                <a:ext cx="298450" cy="323850"/>
              </a:xfrm>
              <a:prstGeom prst="rect">
                <a:avLst/>
              </a:prstGeom>
              <a:solidFill>
                <a:srgbClr val="91A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67" name="TextBox 70">
                <a:extLst>
                  <a:ext uri="{FF2B5EF4-FFF2-40B4-BE49-F238E27FC236}">
                    <a16:creationId xmlns:a16="http://schemas.microsoft.com/office/drawing/2014/main" id="{8FB3CBE3-048D-4B0A-88A8-B250ABEE19B9}"/>
                  </a:ext>
                </a:extLst>
              </p:cNvPr>
              <p:cNvSpPr txBox="1">
                <a:spLocks noChangeArrowheads="1"/>
              </p:cNvSpPr>
              <p:nvPr/>
            </p:nvSpPr>
            <p:spPr bwMode="auto">
              <a:xfrm>
                <a:off x="852800" y="7469434"/>
                <a:ext cx="323728"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squar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R145</a:t>
                </a:r>
              </a:p>
              <a:p>
                <a:pPr eaLnBrk="1" hangingPunct="1"/>
                <a:r>
                  <a:rPr lang="en-AU" sz="864">
                    <a:solidFill>
                      <a:schemeClr val="tx1"/>
                    </a:solidFill>
                  </a:rPr>
                  <a:t>G163</a:t>
                </a:r>
              </a:p>
              <a:p>
                <a:pPr eaLnBrk="1" hangingPunct="1"/>
                <a:r>
                  <a:rPr lang="en-AU" sz="864">
                    <a:solidFill>
                      <a:schemeClr val="tx1"/>
                    </a:solidFill>
                  </a:rPr>
                  <a:t>B173</a:t>
                </a:r>
              </a:p>
            </p:txBody>
          </p:sp>
        </p:grpSp>
        <p:grpSp>
          <p:nvGrpSpPr>
            <p:cNvPr id="21" name="Group 20">
              <a:extLst>
                <a:ext uri="{FF2B5EF4-FFF2-40B4-BE49-F238E27FC236}">
                  <a16:creationId xmlns:a16="http://schemas.microsoft.com/office/drawing/2014/main" id="{BE710149-B25A-47EF-AB38-96DBEBC74693}"/>
                </a:ext>
              </a:extLst>
            </p:cNvPr>
            <p:cNvGrpSpPr/>
            <p:nvPr userDrawn="1"/>
          </p:nvGrpSpPr>
          <p:grpSpPr>
            <a:xfrm>
              <a:off x="406400" y="7130905"/>
              <a:ext cx="298450" cy="731186"/>
              <a:chOff x="834833" y="7131296"/>
              <a:chExt cx="298450" cy="731186"/>
            </a:xfrm>
          </p:grpSpPr>
          <p:sp>
            <p:nvSpPr>
              <p:cNvPr id="64" name="Rectangle 63">
                <a:extLst>
                  <a:ext uri="{FF2B5EF4-FFF2-40B4-BE49-F238E27FC236}">
                    <a16:creationId xmlns:a16="http://schemas.microsoft.com/office/drawing/2014/main" id="{D3BCF43B-3E49-4A9F-A06A-92A568DD06D1}"/>
                  </a:ext>
                </a:extLst>
              </p:cNvPr>
              <p:cNvSpPr/>
              <p:nvPr/>
            </p:nvSpPr>
            <p:spPr>
              <a:xfrm>
                <a:off x="834833" y="7131296"/>
                <a:ext cx="298450" cy="323850"/>
              </a:xfrm>
              <a:prstGeom prst="rect">
                <a:avLst/>
              </a:prstGeom>
              <a:solidFill>
                <a:srgbClr val="4055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65" name="TextBox 80">
                <a:extLst>
                  <a:ext uri="{FF2B5EF4-FFF2-40B4-BE49-F238E27FC236}">
                    <a16:creationId xmlns:a16="http://schemas.microsoft.com/office/drawing/2014/main" id="{2B8EC197-31F6-4CFC-B598-B7102A6EE2AD}"/>
                  </a:ext>
                </a:extLst>
              </p:cNvPr>
              <p:cNvSpPr txBox="1">
                <a:spLocks noChangeArrowheads="1"/>
              </p:cNvSpPr>
              <p:nvPr/>
            </p:nvSpPr>
            <p:spPr bwMode="auto">
              <a:xfrm>
                <a:off x="834833" y="7469434"/>
                <a:ext cx="179136"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R64</a:t>
                </a:r>
              </a:p>
              <a:p>
                <a:pPr eaLnBrk="1" hangingPunct="1"/>
                <a:r>
                  <a:rPr lang="en-AU" sz="864">
                    <a:solidFill>
                      <a:schemeClr val="tx1"/>
                    </a:solidFill>
                  </a:rPr>
                  <a:t>G85 </a:t>
                </a:r>
              </a:p>
              <a:p>
                <a:pPr eaLnBrk="1" hangingPunct="1"/>
                <a:r>
                  <a:rPr lang="en-AU" sz="864">
                    <a:solidFill>
                      <a:schemeClr val="tx1"/>
                    </a:solidFill>
                  </a:rPr>
                  <a:t>B97</a:t>
                </a:r>
              </a:p>
            </p:txBody>
          </p:sp>
        </p:grpSp>
        <p:grpSp>
          <p:nvGrpSpPr>
            <p:cNvPr id="22" name="Group 21">
              <a:extLst>
                <a:ext uri="{FF2B5EF4-FFF2-40B4-BE49-F238E27FC236}">
                  <a16:creationId xmlns:a16="http://schemas.microsoft.com/office/drawing/2014/main" id="{E271302E-5448-4C7E-B07C-B7E91C4932BA}"/>
                </a:ext>
              </a:extLst>
            </p:cNvPr>
            <p:cNvGrpSpPr/>
            <p:nvPr userDrawn="1"/>
          </p:nvGrpSpPr>
          <p:grpSpPr>
            <a:xfrm>
              <a:off x="3250634" y="7130905"/>
              <a:ext cx="298450" cy="731186"/>
              <a:chOff x="3024715" y="7131296"/>
              <a:chExt cx="298450" cy="731186"/>
            </a:xfrm>
          </p:grpSpPr>
          <p:sp>
            <p:nvSpPr>
              <p:cNvPr id="62" name="Rectangle 61">
                <a:extLst>
                  <a:ext uri="{FF2B5EF4-FFF2-40B4-BE49-F238E27FC236}">
                    <a16:creationId xmlns:a16="http://schemas.microsoft.com/office/drawing/2014/main" id="{1EF637B9-B0D2-4B1A-AA2F-6C711284D98B}"/>
                  </a:ext>
                </a:extLst>
              </p:cNvPr>
              <p:cNvSpPr/>
              <p:nvPr/>
            </p:nvSpPr>
            <p:spPr>
              <a:xfrm>
                <a:off x="3024715" y="7131296"/>
                <a:ext cx="298450" cy="323850"/>
              </a:xfrm>
              <a:prstGeom prst="rect">
                <a:avLst/>
              </a:prstGeom>
              <a:solidFill>
                <a:srgbClr val="8182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63" name="TextBox 82">
                <a:extLst>
                  <a:ext uri="{FF2B5EF4-FFF2-40B4-BE49-F238E27FC236}">
                    <a16:creationId xmlns:a16="http://schemas.microsoft.com/office/drawing/2014/main" id="{78AA78CA-C103-4E02-820A-FA87717DC0E7}"/>
                  </a:ext>
                </a:extLst>
              </p:cNvPr>
              <p:cNvSpPr txBox="1">
                <a:spLocks noChangeArrowheads="1"/>
              </p:cNvSpPr>
              <p:nvPr/>
            </p:nvSpPr>
            <p:spPr bwMode="auto">
              <a:xfrm>
                <a:off x="3024715" y="7469434"/>
                <a:ext cx="224821"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R129 </a:t>
                </a:r>
              </a:p>
              <a:p>
                <a:pPr eaLnBrk="1" hangingPunct="1"/>
                <a:r>
                  <a:rPr lang="en-AU" sz="864">
                    <a:solidFill>
                      <a:schemeClr val="tx1"/>
                    </a:solidFill>
                  </a:rPr>
                  <a:t>G130 </a:t>
                </a:r>
              </a:p>
              <a:p>
                <a:pPr eaLnBrk="1" hangingPunct="1"/>
                <a:r>
                  <a:rPr lang="en-AU" sz="864">
                    <a:solidFill>
                      <a:schemeClr val="tx1"/>
                    </a:solidFill>
                  </a:rPr>
                  <a:t>B123</a:t>
                </a:r>
              </a:p>
            </p:txBody>
          </p:sp>
        </p:grpSp>
        <p:grpSp>
          <p:nvGrpSpPr>
            <p:cNvPr id="23" name="Group 22">
              <a:extLst>
                <a:ext uri="{FF2B5EF4-FFF2-40B4-BE49-F238E27FC236}">
                  <a16:creationId xmlns:a16="http://schemas.microsoft.com/office/drawing/2014/main" id="{21A371F7-1B5C-4BD0-A3AB-8FF8BB48D00B}"/>
                </a:ext>
              </a:extLst>
            </p:cNvPr>
            <p:cNvGrpSpPr/>
            <p:nvPr userDrawn="1"/>
          </p:nvGrpSpPr>
          <p:grpSpPr>
            <a:xfrm>
              <a:off x="3955373" y="7130905"/>
              <a:ext cx="298450" cy="731186"/>
              <a:chOff x="3835642" y="7130905"/>
              <a:chExt cx="298450" cy="731186"/>
            </a:xfrm>
          </p:grpSpPr>
          <p:sp>
            <p:nvSpPr>
              <p:cNvPr id="60" name="Rectangle 59">
                <a:extLst>
                  <a:ext uri="{FF2B5EF4-FFF2-40B4-BE49-F238E27FC236}">
                    <a16:creationId xmlns:a16="http://schemas.microsoft.com/office/drawing/2014/main" id="{5666D3C4-6A86-46F5-8111-A510D07B1EE1}"/>
                  </a:ext>
                </a:extLst>
              </p:cNvPr>
              <p:cNvSpPr/>
              <p:nvPr/>
            </p:nvSpPr>
            <p:spPr>
              <a:xfrm>
                <a:off x="3835642" y="7130905"/>
                <a:ext cx="298450" cy="32385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61" name="TextBox 83">
                <a:extLst>
                  <a:ext uri="{FF2B5EF4-FFF2-40B4-BE49-F238E27FC236}">
                    <a16:creationId xmlns:a16="http://schemas.microsoft.com/office/drawing/2014/main" id="{BA274EFC-833F-4A46-8A2E-EF1003D11151}"/>
                  </a:ext>
                </a:extLst>
              </p:cNvPr>
              <p:cNvSpPr txBox="1">
                <a:spLocks noChangeArrowheads="1"/>
              </p:cNvSpPr>
              <p:nvPr/>
            </p:nvSpPr>
            <p:spPr bwMode="auto">
              <a:xfrm>
                <a:off x="3835642" y="7469043"/>
                <a:ext cx="224821"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R229 </a:t>
                </a:r>
              </a:p>
              <a:p>
                <a:pPr eaLnBrk="1" hangingPunct="1"/>
                <a:r>
                  <a:rPr lang="en-AU" sz="864">
                    <a:solidFill>
                      <a:schemeClr val="tx1"/>
                    </a:solidFill>
                  </a:rPr>
                  <a:t>G229 </a:t>
                </a:r>
              </a:p>
              <a:p>
                <a:pPr eaLnBrk="1" hangingPunct="1"/>
                <a:r>
                  <a:rPr lang="en-AU" sz="864">
                    <a:solidFill>
                      <a:schemeClr val="tx1"/>
                    </a:solidFill>
                  </a:rPr>
                  <a:t>B229</a:t>
                </a:r>
              </a:p>
            </p:txBody>
          </p:sp>
        </p:grpSp>
        <p:grpSp>
          <p:nvGrpSpPr>
            <p:cNvPr id="24" name="Group 23">
              <a:extLst>
                <a:ext uri="{FF2B5EF4-FFF2-40B4-BE49-F238E27FC236}">
                  <a16:creationId xmlns:a16="http://schemas.microsoft.com/office/drawing/2014/main" id="{56B2B9DF-275A-418A-B86D-DB9EBB0EA3CE}"/>
                </a:ext>
              </a:extLst>
            </p:cNvPr>
            <p:cNvGrpSpPr/>
            <p:nvPr userDrawn="1"/>
          </p:nvGrpSpPr>
          <p:grpSpPr>
            <a:xfrm>
              <a:off x="2545895" y="7130905"/>
              <a:ext cx="298450" cy="731186"/>
              <a:chOff x="2237254" y="7131296"/>
              <a:chExt cx="298450" cy="731186"/>
            </a:xfrm>
          </p:grpSpPr>
          <p:sp>
            <p:nvSpPr>
              <p:cNvPr id="58" name="Rectangle 57">
                <a:extLst>
                  <a:ext uri="{FF2B5EF4-FFF2-40B4-BE49-F238E27FC236}">
                    <a16:creationId xmlns:a16="http://schemas.microsoft.com/office/drawing/2014/main" id="{B79DD6CC-2078-4920-8096-1E0BF7B36B29}"/>
                  </a:ext>
                </a:extLst>
              </p:cNvPr>
              <p:cNvSpPr/>
              <p:nvPr/>
            </p:nvSpPr>
            <p:spPr>
              <a:xfrm>
                <a:off x="2237254" y="7131296"/>
                <a:ext cx="298450" cy="323850"/>
              </a:xfrm>
              <a:prstGeom prst="rect">
                <a:avLst/>
              </a:prstGeom>
              <a:solidFill>
                <a:srgbClr val="F696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1944">
                  <a:solidFill>
                    <a:schemeClr val="tx1"/>
                  </a:solidFill>
                  <a:ea typeface="ＭＳ Ｐゴシック" charset="-128"/>
                </a:endParaRPr>
              </a:p>
            </p:txBody>
          </p:sp>
          <p:sp>
            <p:nvSpPr>
              <p:cNvPr id="59" name="TextBox 81">
                <a:extLst>
                  <a:ext uri="{FF2B5EF4-FFF2-40B4-BE49-F238E27FC236}">
                    <a16:creationId xmlns:a16="http://schemas.microsoft.com/office/drawing/2014/main" id="{7673E1D9-FBF3-4431-8FFD-09F28909B288}"/>
                  </a:ext>
                </a:extLst>
              </p:cNvPr>
              <p:cNvSpPr txBox="1">
                <a:spLocks noChangeArrowheads="1"/>
              </p:cNvSpPr>
              <p:nvPr/>
            </p:nvSpPr>
            <p:spPr bwMode="auto">
              <a:xfrm>
                <a:off x="2237254" y="7469434"/>
                <a:ext cx="220013"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b="1">
                    <a:solidFill>
                      <a:schemeClr val="tx1"/>
                    </a:solidFill>
                  </a:rPr>
                  <a:t> </a:t>
                </a:r>
                <a:r>
                  <a:rPr lang="en-AU" sz="864">
                    <a:solidFill>
                      <a:schemeClr val="tx1"/>
                    </a:solidFill>
                  </a:rPr>
                  <a:t>R245</a:t>
                </a:r>
              </a:p>
              <a:p>
                <a:pPr eaLnBrk="1" hangingPunct="1"/>
                <a:r>
                  <a:rPr lang="en-AU" sz="864">
                    <a:solidFill>
                      <a:schemeClr val="tx1"/>
                    </a:solidFill>
                  </a:rPr>
                  <a:t>G150</a:t>
                </a:r>
              </a:p>
              <a:p>
                <a:pPr eaLnBrk="1" hangingPunct="1"/>
                <a:r>
                  <a:rPr lang="en-AU" sz="864">
                    <a:solidFill>
                      <a:schemeClr val="tx1"/>
                    </a:solidFill>
                  </a:rPr>
                  <a:t>B135</a:t>
                </a:r>
              </a:p>
            </p:txBody>
          </p:sp>
        </p:grpSp>
        <p:grpSp>
          <p:nvGrpSpPr>
            <p:cNvPr id="25" name="Group 24">
              <a:extLst>
                <a:ext uri="{FF2B5EF4-FFF2-40B4-BE49-F238E27FC236}">
                  <a16:creationId xmlns:a16="http://schemas.microsoft.com/office/drawing/2014/main" id="{CA9123D4-962E-493C-B637-B10C7B8DD167}"/>
                </a:ext>
              </a:extLst>
            </p:cNvPr>
            <p:cNvGrpSpPr/>
            <p:nvPr userDrawn="1"/>
          </p:nvGrpSpPr>
          <p:grpSpPr>
            <a:xfrm>
              <a:off x="1841156" y="7130905"/>
              <a:ext cx="298450" cy="731186"/>
              <a:chOff x="1669356" y="7131296"/>
              <a:chExt cx="298450" cy="731186"/>
            </a:xfrm>
          </p:grpSpPr>
          <p:sp>
            <p:nvSpPr>
              <p:cNvPr id="56" name="Rectangle 55">
                <a:extLst>
                  <a:ext uri="{FF2B5EF4-FFF2-40B4-BE49-F238E27FC236}">
                    <a16:creationId xmlns:a16="http://schemas.microsoft.com/office/drawing/2014/main" id="{CA964C59-56FD-417B-A43A-C43599E6144A}"/>
                  </a:ext>
                </a:extLst>
              </p:cNvPr>
              <p:cNvSpPr/>
              <p:nvPr/>
            </p:nvSpPr>
            <p:spPr>
              <a:xfrm>
                <a:off x="1669356" y="7131296"/>
                <a:ext cx="298450" cy="323850"/>
              </a:xfrm>
              <a:prstGeom prst="rect">
                <a:avLst/>
              </a:prstGeom>
              <a:solidFill>
                <a:srgbClr val="DC24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1944">
                  <a:solidFill>
                    <a:schemeClr val="tx1"/>
                  </a:solidFill>
                  <a:ea typeface="ＭＳ Ｐゴシック" charset="-128"/>
                </a:endParaRPr>
              </a:p>
            </p:txBody>
          </p:sp>
          <p:sp>
            <p:nvSpPr>
              <p:cNvPr id="57" name="TextBox 81">
                <a:extLst>
                  <a:ext uri="{FF2B5EF4-FFF2-40B4-BE49-F238E27FC236}">
                    <a16:creationId xmlns:a16="http://schemas.microsoft.com/office/drawing/2014/main" id="{DB9872E8-1555-48A0-B97D-D5E21870BBE9}"/>
                  </a:ext>
                </a:extLst>
              </p:cNvPr>
              <p:cNvSpPr txBox="1">
                <a:spLocks noChangeArrowheads="1"/>
              </p:cNvSpPr>
              <p:nvPr/>
            </p:nvSpPr>
            <p:spPr bwMode="auto">
              <a:xfrm>
                <a:off x="1669356" y="7469434"/>
                <a:ext cx="220013"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R220 </a:t>
                </a:r>
              </a:p>
              <a:p>
                <a:pPr eaLnBrk="1" hangingPunct="1"/>
                <a:r>
                  <a:rPr lang="en-AU" sz="864">
                    <a:solidFill>
                      <a:schemeClr val="tx1"/>
                    </a:solidFill>
                  </a:rPr>
                  <a:t>G36 </a:t>
                </a:r>
              </a:p>
              <a:p>
                <a:pPr eaLnBrk="1" hangingPunct="1"/>
                <a:r>
                  <a:rPr lang="en-AU" sz="864">
                    <a:solidFill>
                      <a:schemeClr val="tx1"/>
                    </a:solidFill>
                  </a:rPr>
                  <a:t>B31</a:t>
                </a:r>
              </a:p>
            </p:txBody>
          </p:sp>
        </p:grpSp>
        <p:grpSp>
          <p:nvGrpSpPr>
            <p:cNvPr id="26" name="Group 25">
              <a:extLst>
                <a:ext uri="{FF2B5EF4-FFF2-40B4-BE49-F238E27FC236}">
                  <a16:creationId xmlns:a16="http://schemas.microsoft.com/office/drawing/2014/main" id="{7B8BB2DC-8BE6-4788-8B23-48AC73D747A5}"/>
                </a:ext>
              </a:extLst>
            </p:cNvPr>
            <p:cNvGrpSpPr/>
            <p:nvPr userDrawn="1"/>
          </p:nvGrpSpPr>
          <p:grpSpPr>
            <a:xfrm>
              <a:off x="5364851" y="7130905"/>
              <a:ext cx="317500" cy="731186"/>
              <a:chOff x="5393395" y="7130905"/>
              <a:chExt cx="317500" cy="731186"/>
            </a:xfrm>
          </p:grpSpPr>
          <p:sp>
            <p:nvSpPr>
              <p:cNvPr id="54" name="Rectangle 53">
                <a:extLst>
                  <a:ext uri="{FF2B5EF4-FFF2-40B4-BE49-F238E27FC236}">
                    <a16:creationId xmlns:a16="http://schemas.microsoft.com/office/drawing/2014/main" id="{4A2907B1-C808-4F92-9882-EEC8AF300865}"/>
                  </a:ext>
                </a:extLst>
              </p:cNvPr>
              <p:cNvSpPr/>
              <p:nvPr/>
            </p:nvSpPr>
            <p:spPr>
              <a:xfrm>
                <a:off x="5412445" y="7130905"/>
                <a:ext cx="298450" cy="32385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55" name="TextBox 70">
                <a:extLst>
                  <a:ext uri="{FF2B5EF4-FFF2-40B4-BE49-F238E27FC236}">
                    <a16:creationId xmlns:a16="http://schemas.microsoft.com/office/drawing/2014/main" id="{5000F5A2-DBDD-4F95-9BBC-0F0921064F6A}"/>
                  </a:ext>
                </a:extLst>
              </p:cNvPr>
              <p:cNvSpPr txBox="1">
                <a:spLocks noChangeArrowheads="1"/>
              </p:cNvSpPr>
              <p:nvPr/>
            </p:nvSpPr>
            <p:spPr bwMode="auto">
              <a:xfrm>
                <a:off x="5393395" y="7469043"/>
                <a:ext cx="224822"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R165 </a:t>
                </a:r>
              </a:p>
              <a:p>
                <a:pPr eaLnBrk="1" hangingPunct="1"/>
                <a:r>
                  <a:rPr lang="en-AU" sz="864">
                    <a:solidFill>
                      <a:schemeClr val="tx1"/>
                    </a:solidFill>
                  </a:rPr>
                  <a:t>G165 </a:t>
                </a:r>
              </a:p>
              <a:p>
                <a:pPr eaLnBrk="1" hangingPunct="1"/>
                <a:r>
                  <a:rPr lang="en-AU" sz="864">
                    <a:solidFill>
                      <a:schemeClr val="tx1"/>
                    </a:solidFill>
                  </a:rPr>
                  <a:t>B165</a:t>
                </a:r>
              </a:p>
            </p:txBody>
          </p:sp>
        </p:grpSp>
        <p:grpSp>
          <p:nvGrpSpPr>
            <p:cNvPr id="27" name="Group 26">
              <a:extLst>
                <a:ext uri="{FF2B5EF4-FFF2-40B4-BE49-F238E27FC236}">
                  <a16:creationId xmlns:a16="http://schemas.microsoft.com/office/drawing/2014/main" id="{E045574F-65DB-46B2-AA17-B4A179B25BED}"/>
                </a:ext>
              </a:extLst>
            </p:cNvPr>
            <p:cNvGrpSpPr/>
            <p:nvPr userDrawn="1"/>
          </p:nvGrpSpPr>
          <p:grpSpPr>
            <a:xfrm>
              <a:off x="4660112" y="7130905"/>
              <a:ext cx="298450" cy="731186"/>
              <a:chOff x="4597818" y="7130905"/>
              <a:chExt cx="298450" cy="731186"/>
            </a:xfrm>
          </p:grpSpPr>
          <p:sp>
            <p:nvSpPr>
              <p:cNvPr id="52" name="Rectangle 51">
                <a:extLst>
                  <a:ext uri="{FF2B5EF4-FFF2-40B4-BE49-F238E27FC236}">
                    <a16:creationId xmlns:a16="http://schemas.microsoft.com/office/drawing/2014/main" id="{3359ADB0-EB41-4080-B771-F1D0801C8666}"/>
                  </a:ext>
                </a:extLst>
              </p:cNvPr>
              <p:cNvSpPr/>
              <p:nvPr/>
            </p:nvSpPr>
            <p:spPr>
              <a:xfrm>
                <a:off x="4597818" y="7130905"/>
                <a:ext cx="298450" cy="3238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53" name="TextBox 80">
                <a:extLst>
                  <a:ext uri="{FF2B5EF4-FFF2-40B4-BE49-F238E27FC236}">
                    <a16:creationId xmlns:a16="http://schemas.microsoft.com/office/drawing/2014/main" id="{A22E04F6-2869-4EFD-8DFE-8D7B894D8082}"/>
                  </a:ext>
                </a:extLst>
              </p:cNvPr>
              <p:cNvSpPr txBox="1">
                <a:spLocks noChangeArrowheads="1"/>
              </p:cNvSpPr>
              <p:nvPr/>
            </p:nvSpPr>
            <p:spPr bwMode="auto">
              <a:xfrm>
                <a:off x="4597818" y="7469043"/>
                <a:ext cx="197169"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R165</a:t>
                </a:r>
              </a:p>
              <a:p>
                <a:pPr eaLnBrk="1" hangingPunct="1"/>
                <a:r>
                  <a:rPr lang="en-AU" sz="864">
                    <a:solidFill>
                      <a:schemeClr val="tx1"/>
                    </a:solidFill>
                  </a:rPr>
                  <a:t>G27</a:t>
                </a:r>
              </a:p>
              <a:p>
                <a:pPr eaLnBrk="1" hangingPunct="1"/>
                <a:r>
                  <a:rPr lang="en-AU" sz="864">
                    <a:solidFill>
                      <a:schemeClr val="tx1"/>
                    </a:solidFill>
                  </a:rPr>
                  <a:t>B23</a:t>
                </a:r>
              </a:p>
            </p:txBody>
          </p:sp>
        </p:grpSp>
        <p:grpSp>
          <p:nvGrpSpPr>
            <p:cNvPr id="28" name="Group 27">
              <a:extLst>
                <a:ext uri="{FF2B5EF4-FFF2-40B4-BE49-F238E27FC236}">
                  <a16:creationId xmlns:a16="http://schemas.microsoft.com/office/drawing/2014/main" id="{F4B3469E-29DC-4348-A2C3-A38177A35D57}"/>
                </a:ext>
              </a:extLst>
            </p:cNvPr>
            <p:cNvGrpSpPr/>
            <p:nvPr userDrawn="1"/>
          </p:nvGrpSpPr>
          <p:grpSpPr>
            <a:xfrm>
              <a:off x="7498118" y="7130905"/>
              <a:ext cx="298450" cy="731186"/>
              <a:chOff x="7390678" y="7130905"/>
              <a:chExt cx="298450" cy="731186"/>
            </a:xfrm>
          </p:grpSpPr>
          <p:sp>
            <p:nvSpPr>
              <p:cNvPr id="50" name="Rectangle 49">
                <a:extLst>
                  <a:ext uri="{FF2B5EF4-FFF2-40B4-BE49-F238E27FC236}">
                    <a16:creationId xmlns:a16="http://schemas.microsoft.com/office/drawing/2014/main" id="{AB4BDD1F-3905-4CE9-808D-313C850481BA}"/>
                  </a:ext>
                </a:extLst>
              </p:cNvPr>
              <p:cNvSpPr/>
              <p:nvPr/>
            </p:nvSpPr>
            <p:spPr>
              <a:xfrm>
                <a:off x="7390678" y="7130905"/>
                <a:ext cx="298450" cy="32385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864">
                  <a:solidFill>
                    <a:schemeClr val="tx1"/>
                  </a:solidFill>
                  <a:ea typeface="ＭＳ Ｐゴシック" charset="-128"/>
                </a:endParaRPr>
              </a:p>
            </p:txBody>
          </p:sp>
          <p:sp>
            <p:nvSpPr>
              <p:cNvPr id="51" name="TextBox 82">
                <a:extLst>
                  <a:ext uri="{FF2B5EF4-FFF2-40B4-BE49-F238E27FC236}">
                    <a16:creationId xmlns:a16="http://schemas.microsoft.com/office/drawing/2014/main" id="{963C67BF-466A-4AC6-85B6-176C68A9125C}"/>
                  </a:ext>
                </a:extLst>
              </p:cNvPr>
              <p:cNvSpPr txBox="1">
                <a:spLocks noChangeArrowheads="1"/>
              </p:cNvSpPr>
              <p:nvPr/>
            </p:nvSpPr>
            <p:spPr bwMode="auto">
              <a:xfrm>
                <a:off x="7390678" y="7469043"/>
                <a:ext cx="201978"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R102</a:t>
                </a:r>
              </a:p>
              <a:p>
                <a:pPr eaLnBrk="1" hangingPunct="1"/>
                <a:r>
                  <a:rPr lang="en-AU" sz="864">
                    <a:solidFill>
                      <a:schemeClr val="tx1"/>
                    </a:solidFill>
                  </a:rPr>
                  <a:t>G102</a:t>
                </a:r>
              </a:p>
              <a:p>
                <a:pPr eaLnBrk="1" hangingPunct="1"/>
                <a:r>
                  <a:rPr lang="en-AU" sz="864">
                    <a:solidFill>
                      <a:schemeClr val="tx1"/>
                    </a:solidFill>
                  </a:rPr>
                  <a:t>B102</a:t>
                </a:r>
              </a:p>
            </p:txBody>
          </p:sp>
        </p:grpSp>
        <p:grpSp>
          <p:nvGrpSpPr>
            <p:cNvPr id="29" name="Group 28">
              <a:extLst>
                <a:ext uri="{FF2B5EF4-FFF2-40B4-BE49-F238E27FC236}">
                  <a16:creationId xmlns:a16="http://schemas.microsoft.com/office/drawing/2014/main" id="{C0175274-7430-4AAB-9037-73EFA20B79FD}"/>
                </a:ext>
              </a:extLst>
            </p:cNvPr>
            <p:cNvGrpSpPr/>
            <p:nvPr userDrawn="1"/>
          </p:nvGrpSpPr>
          <p:grpSpPr>
            <a:xfrm>
              <a:off x="8202860" y="7130905"/>
              <a:ext cx="298450" cy="731186"/>
              <a:chOff x="7916479" y="7130905"/>
              <a:chExt cx="298450" cy="731186"/>
            </a:xfrm>
          </p:grpSpPr>
          <p:sp>
            <p:nvSpPr>
              <p:cNvPr id="48" name="Rectangle 47">
                <a:extLst>
                  <a:ext uri="{FF2B5EF4-FFF2-40B4-BE49-F238E27FC236}">
                    <a16:creationId xmlns:a16="http://schemas.microsoft.com/office/drawing/2014/main" id="{318ED881-7A64-4656-A7A7-CA88767482AF}"/>
                  </a:ext>
                </a:extLst>
              </p:cNvPr>
              <p:cNvSpPr/>
              <p:nvPr/>
            </p:nvSpPr>
            <p:spPr>
              <a:xfrm>
                <a:off x="7916479" y="7130905"/>
                <a:ext cx="298450" cy="323850"/>
              </a:xfrm>
              <a:prstGeom prst="rect">
                <a:avLst/>
              </a:prstGeom>
              <a:solidFill>
                <a:srgbClr val="CFD0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864">
                  <a:solidFill>
                    <a:schemeClr val="tx1"/>
                  </a:solidFill>
                  <a:ea typeface="ＭＳ Ｐゴシック" charset="-128"/>
                </a:endParaRPr>
              </a:p>
            </p:txBody>
          </p:sp>
          <p:sp>
            <p:nvSpPr>
              <p:cNvPr id="49" name="TextBox 83">
                <a:extLst>
                  <a:ext uri="{FF2B5EF4-FFF2-40B4-BE49-F238E27FC236}">
                    <a16:creationId xmlns:a16="http://schemas.microsoft.com/office/drawing/2014/main" id="{3A0D100E-2225-4B86-9541-D5FB889163F9}"/>
                  </a:ext>
                </a:extLst>
              </p:cNvPr>
              <p:cNvSpPr txBox="1">
                <a:spLocks noChangeArrowheads="1"/>
              </p:cNvSpPr>
              <p:nvPr/>
            </p:nvSpPr>
            <p:spPr bwMode="auto">
              <a:xfrm>
                <a:off x="7916479" y="7469043"/>
                <a:ext cx="224821"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R207 </a:t>
                </a:r>
              </a:p>
              <a:p>
                <a:pPr eaLnBrk="1" hangingPunct="1"/>
                <a:r>
                  <a:rPr lang="en-AU" sz="864">
                    <a:solidFill>
                      <a:schemeClr val="tx1"/>
                    </a:solidFill>
                  </a:rPr>
                  <a:t>G208 </a:t>
                </a:r>
              </a:p>
              <a:p>
                <a:pPr eaLnBrk="1" hangingPunct="1"/>
                <a:r>
                  <a:rPr lang="en-AU" sz="864">
                    <a:solidFill>
                      <a:schemeClr val="tx1"/>
                    </a:solidFill>
                  </a:rPr>
                  <a:t>B206</a:t>
                </a:r>
              </a:p>
            </p:txBody>
          </p:sp>
        </p:grpSp>
        <p:grpSp>
          <p:nvGrpSpPr>
            <p:cNvPr id="32" name="Group 31">
              <a:extLst>
                <a:ext uri="{FF2B5EF4-FFF2-40B4-BE49-F238E27FC236}">
                  <a16:creationId xmlns:a16="http://schemas.microsoft.com/office/drawing/2014/main" id="{73A13764-4FCA-44D7-9089-80C15A186EF4}"/>
                </a:ext>
              </a:extLst>
            </p:cNvPr>
            <p:cNvGrpSpPr/>
            <p:nvPr userDrawn="1"/>
          </p:nvGrpSpPr>
          <p:grpSpPr>
            <a:xfrm>
              <a:off x="6793379" y="7130905"/>
              <a:ext cx="298450" cy="731186"/>
              <a:chOff x="6740901" y="7130905"/>
              <a:chExt cx="298450" cy="731186"/>
            </a:xfrm>
          </p:grpSpPr>
          <p:sp>
            <p:nvSpPr>
              <p:cNvPr id="46" name="Rectangle 45">
                <a:extLst>
                  <a:ext uri="{FF2B5EF4-FFF2-40B4-BE49-F238E27FC236}">
                    <a16:creationId xmlns:a16="http://schemas.microsoft.com/office/drawing/2014/main" id="{D8B5B013-81DB-4686-B398-D7A5E266DB08}"/>
                  </a:ext>
                </a:extLst>
              </p:cNvPr>
              <p:cNvSpPr/>
              <p:nvPr/>
            </p:nvSpPr>
            <p:spPr>
              <a:xfrm>
                <a:off x="6740901" y="7130905"/>
                <a:ext cx="298450" cy="323850"/>
              </a:xfrm>
              <a:prstGeom prst="rect">
                <a:avLst/>
              </a:prstGeom>
              <a:solidFill>
                <a:srgbClr val="F3A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864">
                  <a:solidFill>
                    <a:schemeClr val="tx1"/>
                  </a:solidFill>
                  <a:ea typeface="ＭＳ Ｐゴシック" charset="-128"/>
                </a:endParaRPr>
              </a:p>
            </p:txBody>
          </p:sp>
          <p:sp>
            <p:nvSpPr>
              <p:cNvPr id="47" name="TextBox 81">
                <a:extLst>
                  <a:ext uri="{FF2B5EF4-FFF2-40B4-BE49-F238E27FC236}">
                    <a16:creationId xmlns:a16="http://schemas.microsoft.com/office/drawing/2014/main" id="{3FDA0423-67A0-471E-81C0-E4EA492FACAF}"/>
                  </a:ext>
                </a:extLst>
              </p:cNvPr>
              <p:cNvSpPr txBox="1">
                <a:spLocks noChangeArrowheads="1"/>
              </p:cNvSpPr>
              <p:nvPr/>
            </p:nvSpPr>
            <p:spPr bwMode="auto">
              <a:xfrm>
                <a:off x="6740901" y="7469043"/>
                <a:ext cx="201978"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R243</a:t>
                </a:r>
              </a:p>
              <a:p>
                <a:pPr eaLnBrk="1" hangingPunct="1"/>
                <a:r>
                  <a:rPr lang="en-AU" sz="864">
                    <a:solidFill>
                      <a:schemeClr val="tx1"/>
                    </a:solidFill>
                  </a:rPr>
                  <a:t>G173</a:t>
                </a:r>
              </a:p>
              <a:p>
                <a:pPr eaLnBrk="1" hangingPunct="1"/>
                <a:r>
                  <a:rPr lang="en-AU" sz="864">
                    <a:solidFill>
                      <a:schemeClr val="tx1"/>
                    </a:solidFill>
                  </a:rPr>
                  <a:t>B171</a:t>
                </a:r>
              </a:p>
            </p:txBody>
          </p:sp>
        </p:grpSp>
        <p:grpSp>
          <p:nvGrpSpPr>
            <p:cNvPr id="33" name="Group 32">
              <a:extLst>
                <a:ext uri="{FF2B5EF4-FFF2-40B4-BE49-F238E27FC236}">
                  <a16:creationId xmlns:a16="http://schemas.microsoft.com/office/drawing/2014/main" id="{40165353-973E-4BEC-8C6D-D6F6AF40FF10}"/>
                </a:ext>
              </a:extLst>
            </p:cNvPr>
            <p:cNvGrpSpPr/>
            <p:nvPr userDrawn="1"/>
          </p:nvGrpSpPr>
          <p:grpSpPr>
            <a:xfrm>
              <a:off x="6088640" y="7130905"/>
              <a:ext cx="298450" cy="731186"/>
              <a:chOff x="6317943" y="7130905"/>
              <a:chExt cx="298450" cy="731186"/>
            </a:xfrm>
          </p:grpSpPr>
          <p:sp>
            <p:nvSpPr>
              <p:cNvPr id="34" name="Rectangle 33">
                <a:extLst>
                  <a:ext uri="{FF2B5EF4-FFF2-40B4-BE49-F238E27FC236}">
                    <a16:creationId xmlns:a16="http://schemas.microsoft.com/office/drawing/2014/main" id="{8FCFC757-9426-49CA-B0F1-69C1AEFB6F0B}"/>
                  </a:ext>
                </a:extLst>
              </p:cNvPr>
              <p:cNvSpPr/>
              <p:nvPr/>
            </p:nvSpPr>
            <p:spPr>
              <a:xfrm>
                <a:off x="6317943" y="7130905"/>
                <a:ext cx="298450" cy="323850"/>
              </a:xfrm>
              <a:prstGeom prst="rect">
                <a:avLst/>
              </a:prstGeom>
              <a:solidFill>
                <a:srgbClr val="5E1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1944">
                  <a:solidFill>
                    <a:schemeClr val="tx1"/>
                  </a:solidFill>
                  <a:ea typeface="ＭＳ Ｐゴシック" charset="-128"/>
                </a:endParaRPr>
              </a:p>
            </p:txBody>
          </p:sp>
          <p:sp>
            <p:nvSpPr>
              <p:cNvPr id="45" name="TextBox 81">
                <a:extLst>
                  <a:ext uri="{FF2B5EF4-FFF2-40B4-BE49-F238E27FC236}">
                    <a16:creationId xmlns:a16="http://schemas.microsoft.com/office/drawing/2014/main" id="{65D8FB7B-B45C-4CD8-86E7-6F17D147E369}"/>
                  </a:ext>
                </a:extLst>
              </p:cNvPr>
              <p:cNvSpPr txBox="1">
                <a:spLocks noChangeArrowheads="1"/>
              </p:cNvSpPr>
              <p:nvPr/>
            </p:nvSpPr>
            <p:spPr bwMode="auto">
              <a:xfrm>
                <a:off x="6317943" y="7469043"/>
                <a:ext cx="179136" cy="393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R94</a:t>
                </a:r>
              </a:p>
              <a:p>
                <a:pPr eaLnBrk="1" hangingPunct="1"/>
                <a:r>
                  <a:rPr lang="en-AU" sz="864">
                    <a:solidFill>
                      <a:schemeClr val="tx1"/>
                    </a:solidFill>
                  </a:rPr>
                  <a:t>G16 </a:t>
                </a:r>
              </a:p>
              <a:p>
                <a:pPr eaLnBrk="1" hangingPunct="1"/>
                <a:r>
                  <a:rPr lang="en-AU" sz="864">
                    <a:solidFill>
                      <a:schemeClr val="tx1"/>
                    </a:solidFill>
                  </a:rPr>
                  <a:t>B14</a:t>
                </a:r>
              </a:p>
            </p:txBody>
          </p:sp>
        </p:grpSp>
      </p:grpSp>
    </p:spTree>
    <p:extLst>
      <p:ext uri="{BB962C8B-B14F-4D97-AF65-F5344CB8AC3E}">
        <p14:creationId xmlns:p14="http://schemas.microsoft.com/office/powerpoint/2010/main" val="3727532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dt="0"/>
  <p:txStyles>
    <p:titleStyle>
      <a:lvl1pPr algn="l" defTabSz="987552" rtl="0" eaLnBrk="1" latinLnBrk="0" hangingPunct="1">
        <a:lnSpc>
          <a:spcPct val="90000"/>
        </a:lnSpc>
        <a:spcBef>
          <a:spcPct val="0"/>
        </a:spcBef>
        <a:buNone/>
        <a:defRPr sz="2160" kern="1200">
          <a:solidFill>
            <a:schemeClr val="tx1"/>
          </a:solidFill>
          <a:latin typeface="+mj-lt"/>
          <a:ea typeface="+mj-ea"/>
          <a:cs typeface="+mj-cs"/>
        </a:defRPr>
      </a:lvl1pPr>
    </p:titleStyle>
    <p:bodyStyle>
      <a:lvl1pPr marL="0" indent="0" algn="l" defTabSz="987552" rtl="0" eaLnBrk="1" latinLnBrk="0" hangingPunct="1">
        <a:lnSpc>
          <a:spcPts val="1620"/>
        </a:lnSpc>
        <a:spcBef>
          <a:spcPts val="0"/>
        </a:spcBef>
        <a:spcAft>
          <a:spcPts val="612"/>
        </a:spcAft>
        <a:buFontTx/>
        <a:buNone/>
        <a:defRPr sz="1512" b="1" kern="1200">
          <a:solidFill>
            <a:schemeClr val="tx1"/>
          </a:solidFill>
          <a:latin typeface="+mn-lt"/>
          <a:ea typeface="+mn-ea"/>
          <a:cs typeface="+mn-cs"/>
        </a:defRPr>
      </a:lvl1pPr>
      <a:lvl2pPr marL="0" indent="0" algn="l" defTabSz="987552" rtl="0" eaLnBrk="1" latinLnBrk="0" hangingPunct="1">
        <a:lnSpc>
          <a:spcPts val="1296"/>
        </a:lnSpc>
        <a:spcBef>
          <a:spcPts val="0"/>
        </a:spcBef>
        <a:spcAft>
          <a:spcPts val="612"/>
        </a:spcAft>
        <a:buFont typeface="Arial" panose="020B0604020202020204" pitchFamily="34" charset="0"/>
        <a:buNone/>
        <a:defRPr sz="1080" kern="1200">
          <a:solidFill>
            <a:schemeClr val="tx1"/>
          </a:solidFill>
          <a:latin typeface="+mn-lt"/>
          <a:ea typeface="+mn-ea"/>
          <a:cs typeface="+mn-cs"/>
        </a:defRPr>
      </a:lvl2pPr>
      <a:lvl3pPr marL="155520" indent="-155520" algn="l" defTabSz="987552" rtl="0" eaLnBrk="1" latinLnBrk="0" hangingPunct="1">
        <a:lnSpc>
          <a:spcPts val="1296"/>
        </a:lnSpc>
        <a:spcBef>
          <a:spcPts val="0"/>
        </a:spcBef>
        <a:spcAft>
          <a:spcPts val="612"/>
        </a:spcAft>
        <a:buClr>
          <a:schemeClr val="accent1"/>
        </a:buClr>
        <a:buFont typeface="Wingdings" panose="05000000000000000000" pitchFamily="2" charset="2"/>
        <a:buChar char=""/>
        <a:defRPr sz="1080" kern="1200">
          <a:solidFill>
            <a:schemeClr val="tx1"/>
          </a:solidFill>
          <a:latin typeface="+mn-lt"/>
          <a:ea typeface="+mn-ea"/>
          <a:cs typeface="+mn-cs"/>
        </a:defRPr>
      </a:lvl3pPr>
      <a:lvl4pPr marL="311040" indent="-155520" algn="l" defTabSz="987552" rtl="0" eaLnBrk="1" latinLnBrk="0" hangingPunct="1">
        <a:lnSpc>
          <a:spcPts val="1296"/>
        </a:lnSpc>
        <a:spcBef>
          <a:spcPts val="0"/>
        </a:spcBef>
        <a:spcAft>
          <a:spcPts val="612"/>
        </a:spcAft>
        <a:buFont typeface="Arial" panose="020B0604020202020204" pitchFamily="34" charset="0"/>
        <a:buChar char="−"/>
        <a:defRPr sz="1080" kern="1200">
          <a:solidFill>
            <a:schemeClr val="tx1"/>
          </a:solidFill>
          <a:latin typeface="+mn-lt"/>
          <a:ea typeface="+mn-ea"/>
          <a:cs typeface="+mn-cs"/>
        </a:defRPr>
      </a:lvl4pPr>
      <a:lvl5pPr marL="466560" indent="-155520" algn="l" defTabSz="987552" rtl="0" eaLnBrk="1" latinLnBrk="0" hangingPunct="1">
        <a:lnSpc>
          <a:spcPts val="1296"/>
        </a:lnSpc>
        <a:spcBef>
          <a:spcPts val="0"/>
        </a:spcBef>
        <a:spcAft>
          <a:spcPts val="612"/>
        </a:spcAft>
        <a:buFont typeface="Arial" panose="020B0604020202020204" pitchFamily="34" charset="0"/>
        <a:buChar char="−"/>
        <a:defRPr sz="1080" kern="1200">
          <a:solidFill>
            <a:schemeClr val="tx1"/>
          </a:solidFill>
          <a:latin typeface="+mn-lt"/>
          <a:ea typeface="+mn-ea"/>
          <a:cs typeface="+mn-cs"/>
        </a:defRPr>
      </a:lvl5pPr>
      <a:lvl6pPr marL="622080" indent="-155520" algn="l" defTabSz="987552" rtl="0" eaLnBrk="1" latinLnBrk="0" hangingPunct="1">
        <a:lnSpc>
          <a:spcPts val="1296"/>
        </a:lnSpc>
        <a:spcBef>
          <a:spcPts val="0"/>
        </a:spcBef>
        <a:spcAft>
          <a:spcPts val="612"/>
        </a:spcAft>
        <a:buFont typeface="Arial" panose="020B0604020202020204" pitchFamily="34" charset="0"/>
        <a:buChar char="−"/>
        <a:defRPr sz="1080" kern="1200">
          <a:solidFill>
            <a:schemeClr val="tx1"/>
          </a:solidFill>
          <a:latin typeface="+mn-lt"/>
          <a:ea typeface="+mn-ea"/>
          <a:cs typeface="+mn-cs"/>
        </a:defRPr>
      </a:lvl6pPr>
      <a:lvl7pPr marL="3209544" indent="-246888" algn="l" defTabSz="987552" rtl="0"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7pPr>
      <a:lvl8pPr marL="3703320" indent="-246888" algn="l" defTabSz="987552" rtl="0"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8pPr>
      <a:lvl9pPr marL="4197096" indent="-246888" algn="l" defTabSz="987552" rtl="0"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9pPr>
    </p:bodyStyle>
    <p:other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394596D1-51DF-478A-95D3-55482DC7D98A}"/>
              </a:ext>
            </a:extLst>
          </p:cNvPr>
          <p:cNvSpPr/>
          <p:nvPr userDrawn="1">
            <p:custDataLst>
              <p:tags r:id="rId27"/>
            </p:custDataLst>
          </p:nvPr>
        </p:nvSpPr>
        <p:spPr>
          <a:xfrm>
            <a:off x="0" y="0"/>
            <a:ext cx="211667"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0" i="0" baseline="0">
              <a:latin typeface="Arial" panose="020B0604020202020204" pitchFamily="34" charset="0"/>
              <a:ea typeface="+mj-ea"/>
              <a:cs typeface="+mj-cs"/>
              <a:sym typeface="Arial" panose="020B0604020202020204" pitchFamily="34" charset="0"/>
            </a:endParaRPr>
          </a:p>
        </p:txBody>
      </p:sp>
      <p:sp>
        <p:nvSpPr>
          <p:cNvPr id="30" name="Title Placeholder 1">
            <a:extLst>
              <a:ext uri="{FF2B5EF4-FFF2-40B4-BE49-F238E27FC236}">
                <a16:creationId xmlns:a16="http://schemas.microsoft.com/office/drawing/2014/main" id="{CF2EFDFC-B1F9-4767-B753-181D42C8D95B}"/>
              </a:ext>
            </a:extLst>
          </p:cNvPr>
          <p:cNvSpPr>
            <a:spLocks noGrp="1"/>
          </p:cNvSpPr>
          <p:nvPr>
            <p:ph type="title"/>
          </p:nvPr>
        </p:nvSpPr>
        <p:spPr>
          <a:xfrm>
            <a:off x="948700" y="593671"/>
            <a:ext cx="10607297" cy="641622"/>
          </a:xfrm>
          <a:prstGeom prst="rect">
            <a:avLst/>
          </a:prstGeom>
        </p:spPr>
        <p:txBody>
          <a:bodyPr vert="horz" lIns="0" tIns="0" rIns="0" bIns="0" rtlCol="0" anchor="t">
            <a:noAutofit/>
          </a:bodyPr>
          <a:lstStyle/>
          <a:p>
            <a:r>
              <a:rPr lang="en-US"/>
              <a:t>Insert Slide Headline</a:t>
            </a:r>
            <a:endParaRPr lang="en-AU"/>
          </a:p>
        </p:txBody>
      </p:sp>
      <p:sp>
        <p:nvSpPr>
          <p:cNvPr id="31" name="Text Placeholder 2">
            <a:extLst>
              <a:ext uri="{FF2B5EF4-FFF2-40B4-BE49-F238E27FC236}">
                <a16:creationId xmlns:a16="http://schemas.microsoft.com/office/drawing/2014/main" id="{F1B15213-D01F-4DD9-89E3-A481E7414E6B}"/>
              </a:ext>
            </a:extLst>
          </p:cNvPr>
          <p:cNvSpPr>
            <a:spLocks noGrp="1"/>
          </p:cNvSpPr>
          <p:nvPr>
            <p:ph type="body" idx="1"/>
          </p:nvPr>
        </p:nvSpPr>
        <p:spPr>
          <a:xfrm>
            <a:off x="948700" y="1783080"/>
            <a:ext cx="3047301" cy="3855720"/>
          </a:xfrm>
          <a:prstGeom prst="rect">
            <a:avLst/>
          </a:prstGeom>
        </p:spPr>
        <p:txBody>
          <a:bodyPr vert="horz" lIns="0" tIns="0" rIns="0" bIns="0" rtlCol="0">
            <a:noAutofit/>
          </a:bodyPr>
          <a:lstStyle/>
          <a:p>
            <a:pPr lvl="0"/>
            <a:r>
              <a:rPr lang="en-US"/>
              <a:t>Headline (level 1 style). Type to use this style or press Increase List Level to use Body Text instead</a:t>
            </a:r>
          </a:p>
          <a:p>
            <a:pPr lvl="1"/>
            <a:r>
              <a:rPr lang="en-US"/>
              <a:t>Body Text </a:t>
            </a:r>
          </a:p>
          <a:p>
            <a:pPr lvl="2"/>
            <a:r>
              <a:rPr lang="en-US"/>
              <a:t>Bullet level 1</a:t>
            </a:r>
          </a:p>
          <a:p>
            <a:pPr lvl="3"/>
            <a:r>
              <a:rPr lang="en-US"/>
              <a:t>Fourth level</a:t>
            </a:r>
          </a:p>
          <a:p>
            <a:pPr lvl="4"/>
            <a:r>
              <a:rPr lang="en-US"/>
              <a:t>Fifth level</a:t>
            </a:r>
          </a:p>
          <a:p>
            <a:pPr lvl="5"/>
            <a:r>
              <a:rPr lang="en-US"/>
              <a:t>Sixth level</a:t>
            </a:r>
          </a:p>
        </p:txBody>
      </p:sp>
      <p:sp>
        <p:nvSpPr>
          <p:cNvPr id="40" name="Footer Placeholder 16">
            <a:extLst>
              <a:ext uri="{FF2B5EF4-FFF2-40B4-BE49-F238E27FC236}">
                <a16:creationId xmlns:a16="http://schemas.microsoft.com/office/drawing/2014/main" id="{4EEE620A-4AA0-4EA1-9555-BC17D8758DF9}"/>
              </a:ext>
            </a:extLst>
          </p:cNvPr>
          <p:cNvSpPr>
            <a:spLocks noGrp="1"/>
          </p:cNvSpPr>
          <p:nvPr>
            <p:ph type="ftr" sz="quarter" idx="3"/>
          </p:nvPr>
        </p:nvSpPr>
        <p:spPr>
          <a:xfrm>
            <a:off x="673575" y="6412514"/>
            <a:ext cx="4114800" cy="108773"/>
          </a:xfrm>
          <a:prstGeom prst="rect">
            <a:avLst/>
          </a:prstGeom>
        </p:spPr>
        <p:txBody>
          <a:bodyPr vert="horz" lIns="36000" tIns="36000" rIns="36000" bIns="36000" rtlCol="0" anchor="ctr"/>
          <a:lstStyle>
            <a:lvl1pPr algn="l">
              <a:defRPr sz="780" b="0">
                <a:solidFill>
                  <a:schemeClr val="tx1"/>
                </a:solidFill>
              </a:defRPr>
            </a:lvl1pPr>
          </a:lstStyle>
          <a:p>
            <a:r>
              <a:rPr lang="en-AU"/>
              <a:t>Capstone Project | Google Data Analytics Certificate</a:t>
            </a:r>
          </a:p>
        </p:txBody>
      </p:sp>
      <p:sp>
        <p:nvSpPr>
          <p:cNvPr id="41" name="Slide Number Placeholder 17">
            <a:extLst>
              <a:ext uri="{FF2B5EF4-FFF2-40B4-BE49-F238E27FC236}">
                <a16:creationId xmlns:a16="http://schemas.microsoft.com/office/drawing/2014/main" id="{A83DB271-7795-4F01-9BCC-2624F4CB60B9}"/>
              </a:ext>
            </a:extLst>
          </p:cNvPr>
          <p:cNvSpPr>
            <a:spLocks noGrp="1"/>
          </p:cNvSpPr>
          <p:nvPr>
            <p:ph type="sldNum" sz="quarter" idx="4"/>
          </p:nvPr>
        </p:nvSpPr>
        <p:spPr>
          <a:xfrm>
            <a:off x="216001" y="6413287"/>
            <a:ext cx="431703" cy="108000"/>
          </a:xfrm>
          <a:prstGeom prst="rect">
            <a:avLst/>
          </a:prstGeom>
        </p:spPr>
        <p:txBody>
          <a:bodyPr vert="horz" lIns="36000" tIns="36000" rIns="36000" bIns="36000" rtlCol="0" anchor="ctr"/>
          <a:lstStyle>
            <a:lvl1pPr algn="r">
              <a:defRPr sz="780" b="1">
                <a:solidFill>
                  <a:schemeClr val="tx1"/>
                </a:solidFill>
              </a:defRPr>
            </a:lvl1pPr>
          </a:lstStyle>
          <a:p>
            <a:fld id="{ED57A9F2-1F1C-4791-A7E4-B529CAB7D4BD}" type="slidenum">
              <a:rPr lang="en-AU" smtClean="0"/>
              <a:pPr/>
              <a:t>‹#›</a:t>
            </a:fld>
            <a:endParaRPr lang="en-AU"/>
          </a:p>
        </p:txBody>
      </p:sp>
      <p:grpSp>
        <p:nvGrpSpPr>
          <p:cNvPr id="35" name="Group 34">
            <a:extLst>
              <a:ext uri="{FF2B5EF4-FFF2-40B4-BE49-F238E27FC236}">
                <a16:creationId xmlns:a16="http://schemas.microsoft.com/office/drawing/2014/main" id="{54AAD861-2327-3E41-8665-44036F150D4B}"/>
              </a:ext>
            </a:extLst>
          </p:cNvPr>
          <p:cNvGrpSpPr/>
          <p:nvPr userDrawn="1"/>
        </p:nvGrpSpPr>
        <p:grpSpPr>
          <a:xfrm>
            <a:off x="-1" y="0"/>
            <a:ext cx="114344" cy="6860160"/>
            <a:chOff x="-1" y="0"/>
            <a:chExt cx="85758" cy="5715002"/>
          </a:xfrm>
        </p:grpSpPr>
        <p:sp>
          <p:nvSpPr>
            <p:cNvPr id="36" name="AutoShape 3">
              <a:extLst>
                <a:ext uri="{FF2B5EF4-FFF2-40B4-BE49-F238E27FC236}">
                  <a16:creationId xmlns:a16="http://schemas.microsoft.com/office/drawing/2014/main" id="{E37E22EE-608D-0742-BD36-8279F7E018F6}"/>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7" name="Rectangle 5">
              <a:extLst>
                <a:ext uri="{FF2B5EF4-FFF2-40B4-BE49-F238E27FC236}">
                  <a16:creationId xmlns:a16="http://schemas.microsoft.com/office/drawing/2014/main" id="{947A4703-8515-804E-8F81-2F97CD22E4D5}"/>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8" name="Rectangle 6">
              <a:extLst>
                <a:ext uri="{FF2B5EF4-FFF2-40B4-BE49-F238E27FC236}">
                  <a16:creationId xmlns:a16="http://schemas.microsoft.com/office/drawing/2014/main" id="{E62BEA18-72E4-E040-A9DF-0E771CBA03BD}"/>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9" name="Rectangle 7">
              <a:extLst>
                <a:ext uri="{FF2B5EF4-FFF2-40B4-BE49-F238E27FC236}">
                  <a16:creationId xmlns:a16="http://schemas.microsoft.com/office/drawing/2014/main" id="{BCDC3B27-CFC0-D14F-8913-E55D3323B340}"/>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42" name="Rectangle 8">
              <a:extLst>
                <a:ext uri="{FF2B5EF4-FFF2-40B4-BE49-F238E27FC236}">
                  <a16:creationId xmlns:a16="http://schemas.microsoft.com/office/drawing/2014/main" id="{E717E3C0-EE33-2643-829D-92E5DD934181}"/>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43" name="Rectangle 9">
              <a:extLst>
                <a:ext uri="{FF2B5EF4-FFF2-40B4-BE49-F238E27FC236}">
                  <a16:creationId xmlns:a16="http://schemas.microsoft.com/office/drawing/2014/main" id="{648351FB-7918-D54B-AF08-C46ECC2AFCAE}"/>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44" name="Rectangle 10">
              <a:extLst>
                <a:ext uri="{FF2B5EF4-FFF2-40B4-BE49-F238E27FC236}">
                  <a16:creationId xmlns:a16="http://schemas.microsoft.com/office/drawing/2014/main" id="{52E2B99A-66F2-614F-A0B4-986BA079C4A3}"/>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grpSp>
        <p:nvGrpSpPr>
          <p:cNvPr id="19" name="Group 18">
            <a:extLst>
              <a:ext uri="{FF2B5EF4-FFF2-40B4-BE49-F238E27FC236}">
                <a16:creationId xmlns:a16="http://schemas.microsoft.com/office/drawing/2014/main" id="{89156DF5-04E1-4E60-B514-D831A528D655}"/>
              </a:ext>
            </a:extLst>
          </p:cNvPr>
          <p:cNvGrpSpPr/>
          <p:nvPr userDrawn="1"/>
        </p:nvGrpSpPr>
        <p:grpSpPr>
          <a:xfrm>
            <a:off x="431852" y="7324626"/>
            <a:ext cx="10793213" cy="921666"/>
            <a:chOff x="406400" y="7130905"/>
            <a:chExt cx="8094910" cy="768055"/>
          </a:xfrm>
        </p:grpSpPr>
        <p:grpSp>
          <p:nvGrpSpPr>
            <p:cNvPr id="20" name="Group 19">
              <a:extLst>
                <a:ext uri="{FF2B5EF4-FFF2-40B4-BE49-F238E27FC236}">
                  <a16:creationId xmlns:a16="http://schemas.microsoft.com/office/drawing/2014/main" id="{D7C0DF54-12D3-49F3-BE75-5F16B0401AE0}"/>
                </a:ext>
              </a:extLst>
            </p:cNvPr>
            <p:cNvGrpSpPr/>
            <p:nvPr userDrawn="1"/>
          </p:nvGrpSpPr>
          <p:grpSpPr>
            <a:xfrm>
              <a:off x="1111139" y="7130905"/>
              <a:ext cx="323728" cy="768055"/>
              <a:chOff x="852800" y="7131296"/>
              <a:chExt cx="323728" cy="768055"/>
            </a:xfrm>
          </p:grpSpPr>
          <p:sp>
            <p:nvSpPr>
              <p:cNvPr id="66" name="Rectangle 65">
                <a:extLst>
                  <a:ext uri="{FF2B5EF4-FFF2-40B4-BE49-F238E27FC236}">
                    <a16:creationId xmlns:a16="http://schemas.microsoft.com/office/drawing/2014/main" id="{2C6B62C2-5308-4DEA-82F2-D7544A5CCAAF}"/>
                  </a:ext>
                </a:extLst>
              </p:cNvPr>
              <p:cNvSpPr/>
              <p:nvPr/>
            </p:nvSpPr>
            <p:spPr>
              <a:xfrm>
                <a:off x="871850" y="7131296"/>
                <a:ext cx="298450" cy="323850"/>
              </a:xfrm>
              <a:prstGeom prst="rect">
                <a:avLst/>
              </a:prstGeom>
              <a:solidFill>
                <a:srgbClr val="91A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7" name="TextBox 70">
                <a:extLst>
                  <a:ext uri="{FF2B5EF4-FFF2-40B4-BE49-F238E27FC236}">
                    <a16:creationId xmlns:a16="http://schemas.microsoft.com/office/drawing/2014/main" id="{8FB3CBE3-048D-4B0A-88A8-B250ABEE19B9}"/>
                  </a:ext>
                </a:extLst>
              </p:cNvPr>
              <p:cNvSpPr txBox="1">
                <a:spLocks noChangeArrowheads="1"/>
              </p:cNvSpPr>
              <p:nvPr/>
            </p:nvSpPr>
            <p:spPr bwMode="auto">
              <a:xfrm>
                <a:off x="852800" y="7469434"/>
                <a:ext cx="323728"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squar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R145</a:t>
                </a:r>
              </a:p>
              <a:p>
                <a:pPr eaLnBrk="1" hangingPunct="1"/>
                <a:r>
                  <a:rPr lang="en-AU" sz="960">
                    <a:solidFill>
                      <a:schemeClr val="tx1"/>
                    </a:solidFill>
                  </a:rPr>
                  <a:t>G163</a:t>
                </a:r>
              </a:p>
              <a:p>
                <a:pPr eaLnBrk="1" hangingPunct="1"/>
                <a:r>
                  <a:rPr lang="en-AU" sz="960">
                    <a:solidFill>
                      <a:schemeClr val="tx1"/>
                    </a:solidFill>
                  </a:rPr>
                  <a:t>B173</a:t>
                </a:r>
              </a:p>
            </p:txBody>
          </p:sp>
        </p:grpSp>
        <p:grpSp>
          <p:nvGrpSpPr>
            <p:cNvPr id="21" name="Group 20">
              <a:extLst>
                <a:ext uri="{FF2B5EF4-FFF2-40B4-BE49-F238E27FC236}">
                  <a16:creationId xmlns:a16="http://schemas.microsoft.com/office/drawing/2014/main" id="{BE710149-B25A-47EF-AB38-96DBEBC74693}"/>
                </a:ext>
              </a:extLst>
            </p:cNvPr>
            <p:cNvGrpSpPr/>
            <p:nvPr userDrawn="1"/>
          </p:nvGrpSpPr>
          <p:grpSpPr>
            <a:xfrm>
              <a:off x="406400" y="7130905"/>
              <a:ext cx="298450" cy="768055"/>
              <a:chOff x="834833" y="7131296"/>
              <a:chExt cx="298450" cy="768055"/>
            </a:xfrm>
          </p:grpSpPr>
          <p:sp>
            <p:nvSpPr>
              <p:cNvPr id="64" name="Rectangle 63">
                <a:extLst>
                  <a:ext uri="{FF2B5EF4-FFF2-40B4-BE49-F238E27FC236}">
                    <a16:creationId xmlns:a16="http://schemas.microsoft.com/office/drawing/2014/main" id="{D3BCF43B-3E49-4A9F-A06A-92A568DD06D1}"/>
                  </a:ext>
                </a:extLst>
              </p:cNvPr>
              <p:cNvSpPr/>
              <p:nvPr/>
            </p:nvSpPr>
            <p:spPr>
              <a:xfrm>
                <a:off x="834833" y="7131296"/>
                <a:ext cx="298450" cy="323850"/>
              </a:xfrm>
              <a:prstGeom prst="rect">
                <a:avLst/>
              </a:prstGeom>
              <a:solidFill>
                <a:srgbClr val="4055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5" name="TextBox 80">
                <a:extLst>
                  <a:ext uri="{FF2B5EF4-FFF2-40B4-BE49-F238E27FC236}">
                    <a16:creationId xmlns:a16="http://schemas.microsoft.com/office/drawing/2014/main" id="{2B8EC197-31F6-4CFC-B598-B7102A6EE2AD}"/>
                  </a:ext>
                </a:extLst>
              </p:cNvPr>
              <p:cNvSpPr txBox="1">
                <a:spLocks noChangeArrowheads="1"/>
              </p:cNvSpPr>
              <p:nvPr/>
            </p:nvSpPr>
            <p:spPr bwMode="auto">
              <a:xfrm>
                <a:off x="834833" y="7469434"/>
                <a:ext cx="200777"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R64</a:t>
                </a:r>
              </a:p>
              <a:p>
                <a:pPr eaLnBrk="1" hangingPunct="1"/>
                <a:r>
                  <a:rPr lang="en-AU" sz="960">
                    <a:solidFill>
                      <a:schemeClr val="tx1"/>
                    </a:solidFill>
                  </a:rPr>
                  <a:t>G85 </a:t>
                </a:r>
              </a:p>
              <a:p>
                <a:pPr eaLnBrk="1" hangingPunct="1"/>
                <a:r>
                  <a:rPr lang="en-AU" sz="960">
                    <a:solidFill>
                      <a:schemeClr val="tx1"/>
                    </a:solidFill>
                  </a:rPr>
                  <a:t>B97</a:t>
                </a:r>
              </a:p>
            </p:txBody>
          </p:sp>
        </p:grpSp>
        <p:grpSp>
          <p:nvGrpSpPr>
            <p:cNvPr id="22" name="Group 21">
              <a:extLst>
                <a:ext uri="{FF2B5EF4-FFF2-40B4-BE49-F238E27FC236}">
                  <a16:creationId xmlns:a16="http://schemas.microsoft.com/office/drawing/2014/main" id="{E271302E-5448-4C7E-B07C-B7E91C4932BA}"/>
                </a:ext>
              </a:extLst>
            </p:cNvPr>
            <p:cNvGrpSpPr/>
            <p:nvPr userDrawn="1"/>
          </p:nvGrpSpPr>
          <p:grpSpPr>
            <a:xfrm>
              <a:off x="3250634" y="7130905"/>
              <a:ext cx="298450" cy="768055"/>
              <a:chOff x="3024715" y="7131296"/>
              <a:chExt cx="298450" cy="768055"/>
            </a:xfrm>
          </p:grpSpPr>
          <p:sp>
            <p:nvSpPr>
              <p:cNvPr id="62" name="Rectangle 61">
                <a:extLst>
                  <a:ext uri="{FF2B5EF4-FFF2-40B4-BE49-F238E27FC236}">
                    <a16:creationId xmlns:a16="http://schemas.microsoft.com/office/drawing/2014/main" id="{1EF637B9-B0D2-4B1A-AA2F-6C711284D98B}"/>
                  </a:ext>
                </a:extLst>
              </p:cNvPr>
              <p:cNvSpPr/>
              <p:nvPr/>
            </p:nvSpPr>
            <p:spPr>
              <a:xfrm>
                <a:off x="3024715" y="7131296"/>
                <a:ext cx="298450" cy="323850"/>
              </a:xfrm>
              <a:prstGeom prst="rect">
                <a:avLst/>
              </a:prstGeom>
              <a:solidFill>
                <a:srgbClr val="8182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3" name="TextBox 82">
                <a:extLst>
                  <a:ext uri="{FF2B5EF4-FFF2-40B4-BE49-F238E27FC236}">
                    <a16:creationId xmlns:a16="http://schemas.microsoft.com/office/drawing/2014/main" id="{78AA78CA-C103-4E02-820A-FA87717DC0E7}"/>
                  </a:ext>
                </a:extLst>
              </p:cNvPr>
              <p:cNvSpPr txBox="1">
                <a:spLocks noChangeArrowheads="1"/>
              </p:cNvSpPr>
              <p:nvPr/>
            </p:nvSpPr>
            <p:spPr bwMode="auto">
              <a:xfrm>
                <a:off x="3024715" y="7469434"/>
                <a:ext cx="252473"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R129 </a:t>
                </a:r>
              </a:p>
              <a:p>
                <a:pPr eaLnBrk="1" hangingPunct="1"/>
                <a:r>
                  <a:rPr lang="en-AU" sz="960">
                    <a:solidFill>
                      <a:schemeClr val="tx1"/>
                    </a:solidFill>
                  </a:rPr>
                  <a:t>G130 </a:t>
                </a:r>
              </a:p>
              <a:p>
                <a:pPr eaLnBrk="1" hangingPunct="1"/>
                <a:r>
                  <a:rPr lang="en-AU" sz="960">
                    <a:solidFill>
                      <a:schemeClr val="tx1"/>
                    </a:solidFill>
                  </a:rPr>
                  <a:t>B123</a:t>
                </a:r>
              </a:p>
            </p:txBody>
          </p:sp>
        </p:grpSp>
        <p:grpSp>
          <p:nvGrpSpPr>
            <p:cNvPr id="23" name="Group 22">
              <a:extLst>
                <a:ext uri="{FF2B5EF4-FFF2-40B4-BE49-F238E27FC236}">
                  <a16:creationId xmlns:a16="http://schemas.microsoft.com/office/drawing/2014/main" id="{21A371F7-1B5C-4BD0-A3AB-8FF8BB48D00B}"/>
                </a:ext>
              </a:extLst>
            </p:cNvPr>
            <p:cNvGrpSpPr/>
            <p:nvPr userDrawn="1"/>
          </p:nvGrpSpPr>
          <p:grpSpPr>
            <a:xfrm>
              <a:off x="3955373" y="7130905"/>
              <a:ext cx="298450" cy="768055"/>
              <a:chOff x="3835642" y="7130905"/>
              <a:chExt cx="298450" cy="768055"/>
            </a:xfrm>
          </p:grpSpPr>
          <p:sp>
            <p:nvSpPr>
              <p:cNvPr id="60" name="Rectangle 59">
                <a:extLst>
                  <a:ext uri="{FF2B5EF4-FFF2-40B4-BE49-F238E27FC236}">
                    <a16:creationId xmlns:a16="http://schemas.microsoft.com/office/drawing/2014/main" id="{5666D3C4-6A86-46F5-8111-A510D07B1EE1}"/>
                  </a:ext>
                </a:extLst>
              </p:cNvPr>
              <p:cNvSpPr/>
              <p:nvPr/>
            </p:nvSpPr>
            <p:spPr>
              <a:xfrm>
                <a:off x="3835642" y="7130905"/>
                <a:ext cx="298450" cy="32385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1" name="TextBox 83">
                <a:extLst>
                  <a:ext uri="{FF2B5EF4-FFF2-40B4-BE49-F238E27FC236}">
                    <a16:creationId xmlns:a16="http://schemas.microsoft.com/office/drawing/2014/main" id="{BA274EFC-833F-4A46-8A2E-EF1003D11151}"/>
                  </a:ext>
                </a:extLst>
              </p:cNvPr>
              <p:cNvSpPr txBox="1">
                <a:spLocks noChangeArrowheads="1"/>
              </p:cNvSpPr>
              <p:nvPr/>
            </p:nvSpPr>
            <p:spPr bwMode="auto">
              <a:xfrm>
                <a:off x="3835642" y="7469043"/>
                <a:ext cx="252473"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R229 </a:t>
                </a:r>
              </a:p>
              <a:p>
                <a:pPr eaLnBrk="1" hangingPunct="1"/>
                <a:r>
                  <a:rPr lang="en-AU" sz="960">
                    <a:solidFill>
                      <a:schemeClr val="tx1"/>
                    </a:solidFill>
                  </a:rPr>
                  <a:t>G229 </a:t>
                </a:r>
              </a:p>
              <a:p>
                <a:pPr eaLnBrk="1" hangingPunct="1"/>
                <a:r>
                  <a:rPr lang="en-AU" sz="960">
                    <a:solidFill>
                      <a:schemeClr val="tx1"/>
                    </a:solidFill>
                  </a:rPr>
                  <a:t>B229</a:t>
                </a:r>
              </a:p>
            </p:txBody>
          </p:sp>
        </p:grpSp>
        <p:grpSp>
          <p:nvGrpSpPr>
            <p:cNvPr id="24" name="Group 23">
              <a:extLst>
                <a:ext uri="{FF2B5EF4-FFF2-40B4-BE49-F238E27FC236}">
                  <a16:creationId xmlns:a16="http://schemas.microsoft.com/office/drawing/2014/main" id="{56B2B9DF-275A-418A-B86D-DB9EBB0EA3CE}"/>
                </a:ext>
              </a:extLst>
            </p:cNvPr>
            <p:cNvGrpSpPr/>
            <p:nvPr userDrawn="1"/>
          </p:nvGrpSpPr>
          <p:grpSpPr>
            <a:xfrm>
              <a:off x="2545895" y="7130905"/>
              <a:ext cx="298450" cy="768055"/>
              <a:chOff x="2237254" y="7131296"/>
              <a:chExt cx="298450" cy="768055"/>
            </a:xfrm>
          </p:grpSpPr>
          <p:sp>
            <p:nvSpPr>
              <p:cNvPr id="58" name="Rectangle 57">
                <a:extLst>
                  <a:ext uri="{FF2B5EF4-FFF2-40B4-BE49-F238E27FC236}">
                    <a16:creationId xmlns:a16="http://schemas.microsoft.com/office/drawing/2014/main" id="{B79DD6CC-2078-4920-8096-1E0BF7B36B29}"/>
                  </a:ext>
                </a:extLst>
              </p:cNvPr>
              <p:cNvSpPr/>
              <p:nvPr/>
            </p:nvSpPr>
            <p:spPr>
              <a:xfrm>
                <a:off x="2237254" y="7131296"/>
                <a:ext cx="298450" cy="323850"/>
              </a:xfrm>
              <a:prstGeom prst="rect">
                <a:avLst/>
              </a:prstGeom>
              <a:solidFill>
                <a:srgbClr val="F696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59" name="TextBox 81">
                <a:extLst>
                  <a:ext uri="{FF2B5EF4-FFF2-40B4-BE49-F238E27FC236}">
                    <a16:creationId xmlns:a16="http://schemas.microsoft.com/office/drawing/2014/main" id="{7673E1D9-FBF3-4431-8FFD-09F28909B288}"/>
                  </a:ext>
                </a:extLst>
              </p:cNvPr>
              <p:cNvSpPr txBox="1">
                <a:spLocks noChangeArrowheads="1"/>
              </p:cNvSpPr>
              <p:nvPr/>
            </p:nvSpPr>
            <p:spPr bwMode="auto">
              <a:xfrm>
                <a:off x="2237254" y="7469434"/>
                <a:ext cx="246462"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b="1">
                    <a:solidFill>
                      <a:schemeClr val="tx1"/>
                    </a:solidFill>
                  </a:rPr>
                  <a:t> </a:t>
                </a:r>
                <a:r>
                  <a:rPr lang="en-AU" sz="960">
                    <a:solidFill>
                      <a:schemeClr val="tx1"/>
                    </a:solidFill>
                  </a:rPr>
                  <a:t>R245</a:t>
                </a:r>
              </a:p>
              <a:p>
                <a:pPr eaLnBrk="1" hangingPunct="1"/>
                <a:r>
                  <a:rPr lang="en-AU" sz="960">
                    <a:solidFill>
                      <a:schemeClr val="tx1"/>
                    </a:solidFill>
                  </a:rPr>
                  <a:t>G150</a:t>
                </a:r>
              </a:p>
              <a:p>
                <a:pPr eaLnBrk="1" hangingPunct="1"/>
                <a:r>
                  <a:rPr lang="en-AU" sz="960">
                    <a:solidFill>
                      <a:schemeClr val="tx1"/>
                    </a:solidFill>
                  </a:rPr>
                  <a:t>B135</a:t>
                </a:r>
              </a:p>
            </p:txBody>
          </p:sp>
        </p:grpSp>
        <p:grpSp>
          <p:nvGrpSpPr>
            <p:cNvPr id="25" name="Group 24">
              <a:extLst>
                <a:ext uri="{FF2B5EF4-FFF2-40B4-BE49-F238E27FC236}">
                  <a16:creationId xmlns:a16="http://schemas.microsoft.com/office/drawing/2014/main" id="{CA9123D4-962E-493C-B637-B10C7B8DD167}"/>
                </a:ext>
              </a:extLst>
            </p:cNvPr>
            <p:cNvGrpSpPr/>
            <p:nvPr userDrawn="1"/>
          </p:nvGrpSpPr>
          <p:grpSpPr>
            <a:xfrm>
              <a:off x="1841156" y="7130905"/>
              <a:ext cx="298450" cy="768055"/>
              <a:chOff x="1669356" y="7131296"/>
              <a:chExt cx="298450" cy="768055"/>
            </a:xfrm>
          </p:grpSpPr>
          <p:sp>
            <p:nvSpPr>
              <p:cNvPr id="56" name="Rectangle 55">
                <a:extLst>
                  <a:ext uri="{FF2B5EF4-FFF2-40B4-BE49-F238E27FC236}">
                    <a16:creationId xmlns:a16="http://schemas.microsoft.com/office/drawing/2014/main" id="{CA964C59-56FD-417B-A43A-C43599E6144A}"/>
                  </a:ext>
                </a:extLst>
              </p:cNvPr>
              <p:cNvSpPr/>
              <p:nvPr/>
            </p:nvSpPr>
            <p:spPr>
              <a:xfrm>
                <a:off x="1669356" y="7131296"/>
                <a:ext cx="298450" cy="323850"/>
              </a:xfrm>
              <a:prstGeom prst="rect">
                <a:avLst/>
              </a:prstGeom>
              <a:solidFill>
                <a:srgbClr val="DC24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57" name="TextBox 81">
                <a:extLst>
                  <a:ext uri="{FF2B5EF4-FFF2-40B4-BE49-F238E27FC236}">
                    <a16:creationId xmlns:a16="http://schemas.microsoft.com/office/drawing/2014/main" id="{DB9872E8-1555-48A0-B97D-D5E21870BBE9}"/>
                  </a:ext>
                </a:extLst>
              </p:cNvPr>
              <p:cNvSpPr txBox="1">
                <a:spLocks noChangeArrowheads="1"/>
              </p:cNvSpPr>
              <p:nvPr/>
            </p:nvSpPr>
            <p:spPr bwMode="auto">
              <a:xfrm>
                <a:off x="1669356" y="7469434"/>
                <a:ext cx="246462"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R220 </a:t>
                </a:r>
              </a:p>
              <a:p>
                <a:pPr eaLnBrk="1" hangingPunct="1"/>
                <a:r>
                  <a:rPr lang="en-AU" sz="960">
                    <a:solidFill>
                      <a:schemeClr val="tx1"/>
                    </a:solidFill>
                  </a:rPr>
                  <a:t>G36 </a:t>
                </a:r>
              </a:p>
              <a:p>
                <a:pPr eaLnBrk="1" hangingPunct="1"/>
                <a:r>
                  <a:rPr lang="en-AU" sz="960">
                    <a:solidFill>
                      <a:schemeClr val="tx1"/>
                    </a:solidFill>
                  </a:rPr>
                  <a:t>B31</a:t>
                </a:r>
              </a:p>
            </p:txBody>
          </p:sp>
        </p:grpSp>
        <p:grpSp>
          <p:nvGrpSpPr>
            <p:cNvPr id="26" name="Group 25">
              <a:extLst>
                <a:ext uri="{FF2B5EF4-FFF2-40B4-BE49-F238E27FC236}">
                  <a16:creationId xmlns:a16="http://schemas.microsoft.com/office/drawing/2014/main" id="{7B8BB2DC-8BE6-4788-8B23-48AC73D747A5}"/>
                </a:ext>
              </a:extLst>
            </p:cNvPr>
            <p:cNvGrpSpPr/>
            <p:nvPr userDrawn="1"/>
          </p:nvGrpSpPr>
          <p:grpSpPr>
            <a:xfrm>
              <a:off x="5364851" y="7130905"/>
              <a:ext cx="317500" cy="768055"/>
              <a:chOff x="5393395" y="7130905"/>
              <a:chExt cx="317500" cy="768055"/>
            </a:xfrm>
          </p:grpSpPr>
          <p:sp>
            <p:nvSpPr>
              <p:cNvPr id="54" name="Rectangle 53">
                <a:extLst>
                  <a:ext uri="{FF2B5EF4-FFF2-40B4-BE49-F238E27FC236}">
                    <a16:creationId xmlns:a16="http://schemas.microsoft.com/office/drawing/2014/main" id="{4A2907B1-C808-4F92-9882-EEC8AF300865}"/>
                  </a:ext>
                </a:extLst>
              </p:cNvPr>
              <p:cNvSpPr/>
              <p:nvPr/>
            </p:nvSpPr>
            <p:spPr>
              <a:xfrm>
                <a:off x="5412445" y="7130905"/>
                <a:ext cx="298450" cy="32385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55" name="TextBox 70">
                <a:extLst>
                  <a:ext uri="{FF2B5EF4-FFF2-40B4-BE49-F238E27FC236}">
                    <a16:creationId xmlns:a16="http://schemas.microsoft.com/office/drawing/2014/main" id="{5000F5A2-DBDD-4F95-9BBC-0F0921064F6A}"/>
                  </a:ext>
                </a:extLst>
              </p:cNvPr>
              <p:cNvSpPr txBox="1">
                <a:spLocks noChangeArrowheads="1"/>
              </p:cNvSpPr>
              <p:nvPr/>
            </p:nvSpPr>
            <p:spPr bwMode="auto">
              <a:xfrm>
                <a:off x="5393395" y="7469043"/>
                <a:ext cx="252473"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R165 </a:t>
                </a:r>
              </a:p>
              <a:p>
                <a:pPr eaLnBrk="1" hangingPunct="1"/>
                <a:r>
                  <a:rPr lang="en-AU" sz="960">
                    <a:solidFill>
                      <a:schemeClr val="tx1"/>
                    </a:solidFill>
                  </a:rPr>
                  <a:t>G165 </a:t>
                </a:r>
              </a:p>
              <a:p>
                <a:pPr eaLnBrk="1" hangingPunct="1"/>
                <a:r>
                  <a:rPr lang="en-AU" sz="960">
                    <a:solidFill>
                      <a:schemeClr val="tx1"/>
                    </a:solidFill>
                  </a:rPr>
                  <a:t>B165</a:t>
                </a:r>
              </a:p>
            </p:txBody>
          </p:sp>
        </p:grpSp>
        <p:grpSp>
          <p:nvGrpSpPr>
            <p:cNvPr id="27" name="Group 26">
              <a:extLst>
                <a:ext uri="{FF2B5EF4-FFF2-40B4-BE49-F238E27FC236}">
                  <a16:creationId xmlns:a16="http://schemas.microsoft.com/office/drawing/2014/main" id="{E045574F-65DB-46B2-AA17-B4A179B25BED}"/>
                </a:ext>
              </a:extLst>
            </p:cNvPr>
            <p:cNvGrpSpPr/>
            <p:nvPr userDrawn="1"/>
          </p:nvGrpSpPr>
          <p:grpSpPr>
            <a:xfrm>
              <a:off x="4660112" y="7130905"/>
              <a:ext cx="298450" cy="768055"/>
              <a:chOff x="4597818" y="7130905"/>
              <a:chExt cx="298450" cy="768055"/>
            </a:xfrm>
          </p:grpSpPr>
          <p:sp>
            <p:nvSpPr>
              <p:cNvPr id="52" name="Rectangle 51">
                <a:extLst>
                  <a:ext uri="{FF2B5EF4-FFF2-40B4-BE49-F238E27FC236}">
                    <a16:creationId xmlns:a16="http://schemas.microsoft.com/office/drawing/2014/main" id="{3359ADB0-EB41-4080-B771-F1D0801C8666}"/>
                  </a:ext>
                </a:extLst>
              </p:cNvPr>
              <p:cNvSpPr/>
              <p:nvPr/>
            </p:nvSpPr>
            <p:spPr>
              <a:xfrm>
                <a:off x="4597818" y="7130905"/>
                <a:ext cx="298450" cy="3238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53" name="TextBox 80">
                <a:extLst>
                  <a:ext uri="{FF2B5EF4-FFF2-40B4-BE49-F238E27FC236}">
                    <a16:creationId xmlns:a16="http://schemas.microsoft.com/office/drawing/2014/main" id="{A22E04F6-2869-4EFD-8DFE-8D7B894D8082}"/>
                  </a:ext>
                </a:extLst>
              </p:cNvPr>
              <p:cNvSpPr txBox="1">
                <a:spLocks noChangeArrowheads="1"/>
              </p:cNvSpPr>
              <p:nvPr/>
            </p:nvSpPr>
            <p:spPr bwMode="auto">
              <a:xfrm>
                <a:off x="4597818" y="7469043"/>
                <a:ext cx="221215"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R165</a:t>
                </a:r>
              </a:p>
              <a:p>
                <a:pPr eaLnBrk="1" hangingPunct="1"/>
                <a:r>
                  <a:rPr lang="en-AU" sz="960">
                    <a:solidFill>
                      <a:schemeClr val="tx1"/>
                    </a:solidFill>
                  </a:rPr>
                  <a:t>G27</a:t>
                </a:r>
              </a:p>
              <a:p>
                <a:pPr eaLnBrk="1" hangingPunct="1"/>
                <a:r>
                  <a:rPr lang="en-AU" sz="960">
                    <a:solidFill>
                      <a:schemeClr val="tx1"/>
                    </a:solidFill>
                  </a:rPr>
                  <a:t>B23</a:t>
                </a:r>
              </a:p>
            </p:txBody>
          </p:sp>
        </p:grpSp>
        <p:grpSp>
          <p:nvGrpSpPr>
            <p:cNvPr id="28" name="Group 27">
              <a:extLst>
                <a:ext uri="{FF2B5EF4-FFF2-40B4-BE49-F238E27FC236}">
                  <a16:creationId xmlns:a16="http://schemas.microsoft.com/office/drawing/2014/main" id="{F4B3469E-29DC-4348-A2C3-A38177A35D57}"/>
                </a:ext>
              </a:extLst>
            </p:cNvPr>
            <p:cNvGrpSpPr/>
            <p:nvPr userDrawn="1"/>
          </p:nvGrpSpPr>
          <p:grpSpPr>
            <a:xfrm>
              <a:off x="7498118" y="7130905"/>
              <a:ext cx="298450" cy="768055"/>
              <a:chOff x="7390678" y="7130905"/>
              <a:chExt cx="298450" cy="768055"/>
            </a:xfrm>
          </p:grpSpPr>
          <p:sp>
            <p:nvSpPr>
              <p:cNvPr id="50" name="Rectangle 49">
                <a:extLst>
                  <a:ext uri="{FF2B5EF4-FFF2-40B4-BE49-F238E27FC236}">
                    <a16:creationId xmlns:a16="http://schemas.microsoft.com/office/drawing/2014/main" id="{AB4BDD1F-3905-4CE9-808D-313C850481BA}"/>
                  </a:ext>
                </a:extLst>
              </p:cNvPr>
              <p:cNvSpPr/>
              <p:nvPr/>
            </p:nvSpPr>
            <p:spPr>
              <a:xfrm>
                <a:off x="7390678" y="7130905"/>
                <a:ext cx="298450" cy="32385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960">
                  <a:solidFill>
                    <a:schemeClr val="tx1"/>
                  </a:solidFill>
                  <a:ea typeface="ＭＳ Ｐゴシック" charset="-128"/>
                </a:endParaRPr>
              </a:p>
            </p:txBody>
          </p:sp>
          <p:sp>
            <p:nvSpPr>
              <p:cNvPr id="51" name="TextBox 82">
                <a:extLst>
                  <a:ext uri="{FF2B5EF4-FFF2-40B4-BE49-F238E27FC236}">
                    <a16:creationId xmlns:a16="http://schemas.microsoft.com/office/drawing/2014/main" id="{963C67BF-466A-4AC6-85B6-176C68A9125C}"/>
                  </a:ext>
                </a:extLst>
              </p:cNvPr>
              <p:cNvSpPr txBox="1">
                <a:spLocks noChangeArrowheads="1"/>
              </p:cNvSpPr>
              <p:nvPr/>
            </p:nvSpPr>
            <p:spPr bwMode="auto">
              <a:xfrm>
                <a:off x="7390678" y="7469043"/>
                <a:ext cx="227226"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R102</a:t>
                </a:r>
              </a:p>
              <a:p>
                <a:pPr eaLnBrk="1" hangingPunct="1"/>
                <a:r>
                  <a:rPr lang="en-AU" sz="960">
                    <a:solidFill>
                      <a:schemeClr val="tx1"/>
                    </a:solidFill>
                  </a:rPr>
                  <a:t>G102</a:t>
                </a:r>
              </a:p>
              <a:p>
                <a:pPr eaLnBrk="1" hangingPunct="1"/>
                <a:r>
                  <a:rPr lang="en-AU" sz="960">
                    <a:solidFill>
                      <a:schemeClr val="tx1"/>
                    </a:solidFill>
                  </a:rPr>
                  <a:t>B102</a:t>
                </a:r>
              </a:p>
            </p:txBody>
          </p:sp>
        </p:grpSp>
        <p:grpSp>
          <p:nvGrpSpPr>
            <p:cNvPr id="29" name="Group 28">
              <a:extLst>
                <a:ext uri="{FF2B5EF4-FFF2-40B4-BE49-F238E27FC236}">
                  <a16:creationId xmlns:a16="http://schemas.microsoft.com/office/drawing/2014/main" id="{C0175274-7430-4AAB-9037-73EFA20B79FD}"/>
                </a:ext>
              </a:extLst>
            </p:cNvPr>
            <p:cNvGrpSpPr/>
            <p:nvPr userDrawn="1"/>
          </p:nvGrpSpPr>
          <p:grpSpPr>
            <a:xfrm>
              <a:off x="8202860" y="7130905"/>
              <a:ext cx="298450" cy="768055"/>
              <a:chOff x="7916479" y="7130905"/>
              <a:chExt cx="298450" cy="768055"/>
            </a:xfrm>
          </p:grpSpPr>
          <p:sp>
            <p:nvSpPr>
              <p:cNvPr id="48" name="Rectangle 47">
                <a:extLst>
                  <a:ext uri="{FF2B5EF4-FFF2-40B4-BE49-F238E27FC236}">
                    <a16:creationId xmlns:a16="http://schemas.microsoft.com/office/drawing/2014/main" id="{318ED881-7A64-4656-A7A7-CA88767482AF}"/>
                  </a:ext>
                </a:extLst>
              </p:cNvPr>
              <p:cNvSpPr/>
              <p:nvPr/>
            </p:nvSpPr>
            <p:spPr>
              <a:xfrm>
                <a:off x="7916479" y="7130905"/>
                <a:ext cx="298450" cy="323850"/>
              </a:xfrm>
              <a:prstGeom prst="rect">
                <a:avLst/>
              </a:prstGeom>
              <a:solidFill>
                <a:srgbClr val="CFD0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960">
                  <a:solidFill>
                    <a:schemeClr val="tx1"/>
                  </a:solidFill>
                  <a:ea typeface="ＭＳ Ｐゴシック" charset="-128"/>
                </a:endParaRPr>
              </a:p>
            </p:txBody>
          </p:sp>
          <p:sp>
            <p:nvSpPr>
              <p:cNvPr id="49" name="TextBox 83">
                <a:extLst>
                  <a:ext uri="{FF2B5EF4-FFF2-40B4-BE49-F238E27FC236}">
                    <a16:creationId xmlns:a16="http://schemas.microsoft.com/office/drawing/2014/main" id="{3A0D100E-2225-4B86-9541-D5FB889163F9}"/>
                  </a:ext>
                </a:extLst>
              </p:cNvPr>
              <p:cNvSpPr txBox="1">
                <a:spLocks noChangeArrowheads="1"/>
              </p:cNvSpPr>
              <p:nvPr/>
            </p:nvSpPr>
            <p:spPr bwMode="auto">
              <a:xfrm>
                <a:off x="7916479" y="7469043"/>
                <a:ext cx="252473"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R207 </a:t>
                </a:r>
              </a:p>
              <a:p>
                <a:pPr eaLnBrk="1" hangingPunct="1"/>
                <a:r>
                  <a:rPr lang="en-AU" sz="960">
                    <a:solidFill>
                      <a:schemeClr val="tx1"/>
                    </a:solidFill>
                  </a:rPr>
                  <a:t>G208 </a:t>
                </a:r>
              </a:p>
              <a:p>
                <a:pPr eaLnBrk="1" hangingPunct="1"/>
                <a:r>
                  <a:rPr lang="en-AU" sz="960">
                    <a:solidFill>
                      <a:schemeClr val="tx1"/>
                    </a:solidFill>
                  </a:rPr>
                  <a:t>B206</a:t>
                </a:r>
              </a:p>
            </p:txBody>
          </p:sp>
        </p:grpSp>
        <p:grpSp>
          <p:nvGrpSpPr>
            <p:cNvPr id="32" name="Group 31">
              <a:extLst>
                <a:ext uri="{FF2B5EF4-FFF2-40B4-BE49-F238E27FC236}">
                  <a16:creationId xmlns:a16="http://schemas.microsoft.com/office/drawing/2014/main" id="{73A13764-4FCA-44D7-9089-80C15A186EF4}"/>
                </a:ext>
              </a:extLst>
            </p:cNvPr>
            <p:cNvGrpSpPr/>
            <p:nvPr userDrawn="1"/>
          </p:nvGrpSpPr>
          <p:grpSpPr>
            <a:xfrm>
              <a:off x="6793379" y="7130905"/>
              <a:ext cx="298450" cy="768055"/>
              <a:chOff x="6740901" y="7130905"/>
              <a:chExt cx="298450" cy="768055"/>
            </a:xfrm>
          </p:grpSpPr>
          <p:sp>
            <p:nvSpPr>
              <p:cNvPr id="46" name="Rectangle 45">
                <a:extLst>
                  <a:ext uri="{FF2B5EF4-FFF2-40B4-BE49-F238E27FC236}">
                    <a16:creationId xmlns:a16="http://schemas.microsoft.com/office/drawing/2014/main" id="{D8B5B013-81DB-4686-B398-D7A5E266DB08}"/>
                  </a:ext>
                </a:extLst>
              </p:cNvPr>
              <p:cNvSpPr/>
              <p:nvPr/>
            </p:nvSpPr>
            <p:spPr>
              <a:xfrm>
                <a:off x="6740901" y="7130905"/>
                <a:ext cx="298450" cy="323850"/>
              </a:xfrm>
              <a:prstGeom prst="rect">
                <a:avLst/>
              </a:prstGeom>
              <a:solidFill>
                <a:srgbClr val="F3A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960">
                  <a:solidFill>
                    <a:schemeClr val="tx1"/>
                  </a:solidFill>
                  <a:ea typeface="ＭＳ Ｐゴシック" charset="-128"/>
                </a:endParaRPr>
              </a:p>
            </p:txBody>
          </p:sp>
          <p:sp>
            <p:nvSpPr>
              <p:cNvPr id="47" name="TextBox 81">
                <a:extLst>
                  <a:ext uri="{FF2B5EF4-FFF2-40B4-BE49-F238E27FC236}">
                    <a16:creationId xmlns:a16="http://schemas.microsoft.com/office/drawing/2014/main" id="{3FDA0423-67A0-471E-81C0-E4EA492FACAF}"/>
                  </a:ext>
                </a:extLst>
              </p:cNvPr>
              <p:cNvSpPr txBox="1">
                <a:spLocks noChangeArrowheads="1"/>
              </p:cNvSpPr>
              <p:nvPr/>
            </p:nvSpPr>
            <p:spPr bwMode="auto">
              <a:xfrm>
                <a:off x="6740901" y="7469043"/>
                <a:ext cx="227226"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R243</a:t>
                </a:r>
              </a:p>
              <a:p>
                <a:pPr eaLnBrk="1" hangingPunct="1"/>
                <a:r>
                  <a:rPr lang="en-AU" sz="960">
                    <a:solidFill>
                      <a:schemeClr val="tx1"/>
                    </a:solidFill>
                  </a:rPr>
                  <a:t>G173</a:t>
                </a:r>
              </a:p>
              <a:p>
                <a:pPr eaLnBrk="1" hangingPunct="1"/>
                <a:r>
                  <a:rPr lang="en-AU" sz="960">
                    <a:solidFill>
                      <a:schemeClr val="tx1"/>
                    </a:solidFill>
                  </a:rPr>
                  <a:t>B171</a:t>
                </a:r>
              </a:p>
            </p:txBody>
          </p:sp>
        </p:grpSp>
        <p:grpSp>
          <p:nvGrpSpPr>
            <p:cNvPr id="33" name="Group 32">
              <a:extLst>
                <a:ext uri="{FF2B5EF4-FFF2-40B4-BE49-F238E27FC236}">
                  <a16:creationId xmlns:a16="http://schemas.microsoft.com/office/drawing/2014/main" id="{40165353-973E-4BEC-8C6D-D6F6AF40FF10}"/>
                </a:ext>
              </a:extLst>
            </p:cNvPr>
            <p:cNvGrpSpPr/>
            <p:nvPr userDrawn="1"/>
          </p:nvGrpSpPr>
          <p:grpSpPr>
            <a:xfrm>
              <a:off x="6088640" y="7130905"/>
              <a:ext cx="298450" cy="768055"/>
              <a:chOff x="6317943" y="7130905"/>
              <a:chExt cx="298450" cy="768055"/>
            </a:xfrm>
          </p:grpSpPr>
          <p:sp>
            <p:nvSpPr>
              <p:cNvPr id="34" name="Rectangle 33">
                <a:extLst>
                  <a:ext uri="{FF2B5EF4-FFF2-40B4-BE49-F238E27FC236}">
                    <a16:creationId xmlns:a16="http://schemas.microsoft.com/office/drawing/2014/main" id="{8FCFC757-9426-49CA-B0F1-69C1AEFB6F0B}"/>
                  </a:ext>
                </a:extLst>
              </p:cNvPr>
              <p:cNvSpPr/>
              <p:nvPr/>
            </p:nvSpPr>
            <p:spPr>
              <a:xfrm>
                <a:off x="6317943" y="7130905"/>
                <a:ext cx="298450" cy="323850"/>
              </a:xfrm>
              <a:prstGeom prst="rect">
                <a:avLst/>
              </a:prstGeom>
              <a:solidFill>
                <a:srgbClr val="5E1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45" name="TextBox 81">
                <a:extLst>
                  <a:ext uri="{FF2B5EF4-FFF2-40B4-BE49-F238E27FC236}">
                    <a16:creationId xmlns:a16="http://schemas.microsoft.com/office/drawing/2014/main" id="{65D8FB7B-B45C-4CD8-86E7-6F17D147E369}"/>
                  </a:ext>
                </a:extLst>
              </p:cNvPr>
              <p:cNvSpPr txBox="1">
                <a:spLocks noChangeArrowheads="1"/>
              </p:cNvSpPr>
              <p:nvPr/>
            </p:nvSpPr>
            <p:spPr bwMode="auto">
              <a:xfrm>
                <a:off x="6317943" y="7469043"/>
                <a:ext cx="200777"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R94</a:t>
                </a:r>
              </a:p>
              <a:p>
                <a:pPr eaLnBrk="1" hangingPunct="1"/>
                <a:r>
                  <a:rPr lang="en-AU" sz="960">
                    <a:solidFill>
                      <a:schemeClr val="tx1"/>
                    </a:solidFill>
                  </a:rPr>
                  <a:t>G16 </a:t>
                </a:r>
              </a:p>
              <a:p>
                <a:pPr eaLnBrk="1" hangingPunct="1"/>
                <a:r>
                  <a:rPr lang="en-AU" sz="960">
                    <a:solidFill>
                      <a:schemeClr val="tx1"/>
                    </a:solidFill>
                  </a:rPr>
                  <a:t>B14</a:t>
                </a:r>
              </a:p>
            </p:txBody>
          </p:sp>
        </p:grpSp>
      </p:grpSp>
    </p:spTree>
    <p:extLst>
      <p:ext uri="{BB962C8B-B14F-4D97-AF65-F5344CB8AC3E}">
        <p14:creationId xmlns:p14="http://schemas.microsoft.com/office/powerpoint/2010/main" val="196729740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Lst>
  <p:hf hdr="0" dt="0"/>
  <p:txStyles>
    <p:titleStyle>
      <a:lvl1pPr algn="l" defTabSz="109728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1097280" rtl="0" eaLnBrk="1" latinLnBrk="0" hangingPunct="1">
        <a:lnSpc>
          <a:spcPts val="1800"/>
        </a:lnSpc>
        <a:spcBef>
          <a:spcPts val="0"/>
        </a:spcBef>
        <a:spcAft>
          <a:spcPts val="680"/>
        </a:spcAft>
        <a:buFontTx/>
        <a:buNone/>
        <a:defRPr sz="1680" b="1" kern="1200">
          <a:solidFill>
            <a:schemeClr val="tx1"/>
          </a:solidFill>
          <a:latin typeface="+mn-lt"/>
          <a:ea typeface="+mn-ea"/>
          <a:cs typeface="+mn-cs"/>
        </a:defRPr>
      </a:lvl1pPr>
      <a:lvl2pPr marL="0" indent="0" algn="l" defTabSz="1097280" rtl="0" eaLnBrk="1" latinLnBrk="0" hangingPunct="1">
        <a:lnSpc>
          <a:spcPts val="1440"/>
        </a:lnSpc>
        <a:spcBef>
          <a:spcPts val="0"/>
        </a:spcBef>
        <a:spcAft>
          <a:spcPts val="680"/>
        </a:spcAft>
        <a:buFont typeface="Arial" panose="020B0604020202020204" pitchFamily="34" charset="0"/>
        <a:buNone/>
        <a:defRPr sz="1200" kern="1200">
          <a:solidFill>
            <a:schemeClr val="tx1"/>
          </a:solidFill>
          <a:latin typeface="+mn-lt"/>
          <a:ea typeface="+mn-ea"/>
          <a:cs typeface="+mn-cs"/>
        </a:defRPr>
      </a:lvl2pPr>
      <a:lvl3pPr marL="172800" indent="-172800" algn="l" defTabSz="1097280" rtl="0" eaLnBrk="1" latinLnBrk="0" hangingPunct="1">
        <a:lnSpc>
          <a:spcPts val="1440"/>
        </a:lnSpc>
        <a:spcBef>
          <a:spcPts val="0"/>
        </a:spcBef>
        <a:spcAft>
          <a:spcPts val="68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3456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4pPr>
      <a:lvl5pPr marL="5184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5pPr>
      <a:lvl6pPr marL="6912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394596D1-51DF-478A-95D3-55482DC7D98A}"/>
              </a:ext>
            </a:extLst>
          </p:cNvPr>
          <p:cNvSpPr/>
          <p:nvPr userDrawn="1">
            <p:custDataLst>
              <p:tags r:id="rId27"/>
            </p:custDataLst>
          </p:nvPr>
        </p:nvSpPr>
        <p:spPr>
          <a:xfrm>
            <a:off x="0" y="0"/>
            <a:ext cx="211667"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0" i="0" baseline="0">
              <a:latin typeface="Arial" panose="020B0604020202020204" pitchFamily="34" charset="0"/>
              <a:ea typeface="+mj-ea"/>
              <a:cs typeface="+mj-cs"/>
              <a:sym typeface="Arial" panose="020B0604020202020204" pitchFamily="34" charset="0"/>
            </a:endParaRPr>
          </a:p>
        </p:txBody>
      </p:sp>
      <p:sp>
        <p:nvSpPr>
          <p:cNvPr id="30" name="Title Placeholder 1">
            <a:extLst>
              <a:ext uri="{FF2B5EF4-FFF2-40B4-BE49-F238E27FC236}">
                <a16:creationId xmlns:a16="http://schemas.microsoft.com/office/drawing/2014/main" id="{CF2EFDFC-B1F9-4767-B753-181D42C8D95B}"/>
              </a:ext>
            </a:extLst>
          </p:cNvPr>
          <p:cNvSpPr>
            <a:spLocks noGrp="1"/>
          </p:cNvSpPr>
          <p:nvPr>
            <p:ph type="title"/>
          </p:nvPr>
        </p:nvSpPr>
        <p:spPr>
          <a:xfrm>
            <a:off x="948700" y="593671"/>
            <a:ext cx="10607297" cy="641622"/>
          </a:xfrm>
          <a:prstGeom prst="rect">
            <a:avLst/>
          </a:prstGeom>
        </p:spPr>
        <p:txBody>
          <a:bodyPr vert="horz" lIns="0" tIns="0" rIns="0" bIns="0" rtlCol="0" anchor="t">
            <a:noAutofit/>
          </a:bodyPr>
          <a:lstStyle/>
          <a:p>
            <a:r>
              <a:rPr lang="en-US"/>
              <a:t>Insert Slide Headline</a:t>
            </a:r>
            <a:endParaRPr lang="en-AU"/>
          </a:p>
        </p:txBody>
      </p:sp>
      <p:sp>
        <p:nvSpPr>
          <p:cNvPr id="31" name="Text Placeholder 2">
            <a:extLst>
              <a:ext uri="{FF2B5EF4-FFF2-40B4-BE49-F238E27FC236}">
                <a16:creationId xmlns:a16="http://schemas.microsoft.com/office/drawing/2014/main" id="{F1B15213-D01F-4DD9-89E3-A481E7414E6B}"/>
              </a:ext>
            </a:extLst>
          </p:cNvPr>
          <p:cNvSpPr>
            <a:spLocks noGrp="1"/>
          </p:cNvSpPr>
          <p:nvPr>
            <p:ph type="body" idx="1"/>
          </p:nvPr>
        </p:nvSpPr>
        <p:spPr>
          <a:xfrm>
            <a:off x="948700" y="1783080"/>
            <a:ext cx="3047301" cy="3855720"/>
          </a:xfrm>
          <a:prstGeom prst="rect">
            <a:avLst/>
          </a:prstGeom>
        </p:spPr>
        <p:txBody>
          <a:bodyPr vert="horz" lIns="0" tIns="0" rIns="0" bIns="0" rtlCol="0">
            <a:noAutofit/>
          </a:bodyPr>
          <a:lstStyle/>
          <a:p>
            <a:pPr lvl="0"/>
            <a:r>
              <a:rPr lang="en-US"/>
              <a:t>Headline (level 1 style). Type to use this style or press Increase List Level to use Body Text instead</a:t>
            </a:r>
          </a:p>
          <a:p>
            <a:pPr lvl="1"/>
            <a:r>
              <a:rPr lang="en-US"/>
              <a:t>Body Text </a:t>
            </a:r>
          </a:p>
          <a:p>
            <a:pPr lvl="2"/>
            <a:r>
              <a:rPr lang="en-US"/>
              <a:t>Bullet level 1</a:t>
            </a:r>
          </a:p>
          <a:p>
            <a:pPr lvl="3"/>
            <a:r>
              <a:rPr lang="en-US"/>
              <a:t>Fourth level</a:t>
            </a:r>
          </a:p>
          <a:p>
            <a:pPr lvl="4"/>
            <a:r>
              <a:rPr lang="en-US"/>
              <a:t>Fifth level</a:t>
            </a:r>
          </a:p>
          <a:p>
            <a:pPr lvl="5"/>
            <a:r>
              <a:rPr lang="en-US"/>
              <a:t>Sixth level</a:t>
            </a:r>
          </a:p>
        </p:txBody>
      </p:sp>
      <p:sp>
        <p:nvSpPr>
          <p:cNvPr id="40" name="Footer Placeholder 16">
            <a:extLst>
              <a:ext uri="{FF2B5EF4-FFF2-40B4-BE49-F238E27FC236}">
                <a16:creationId xmlns:a16="http://schemas.microsoft.com/office/drawing/2014/main" id="{4EEE620A-4AA0-4EA1-9555-BC17D8758DF9}"/>
              </a:ext>
            </a:extLst>
          </p:cNvPr>
          <p:cNvSpPr>
            <a:spLocks noGrp="1"/>
          </p:cNvSpPr>
          <p:nvPr>
            <p:ph type="ftr" sz="quarter" idx="3"/>
          </p:nvPr>
        </p:nvSpPr>
        <p:spPr>
          <a:xfrm>
            <a:off x="673575" y="6412514"/>
            <a:ext cx="4114800" cy="108773"/>
          </a:xfrm>
          <a:prstGeom prst="rect">
            <a:avLst/>
          </a:prstGeom>
        </p:spPr>
        <p:txBody>
          <a:bodyPr vert="horz" lIns="36000" tIns="36000" rIns="36000" bIns="36000" rtlCol="0" anchor="ctr"/>
          <a:lstStyle>
            <a:lvl1pPr algn="l">
              <a:defRPr sz="780" b="0">
                <a:solidFill>
                  <a:schemeClr val="tx1"/>
                </a:solidFill>
              </a:defRPr>
            </a:lvl1pPr>
          </a:lstStyle>
          <a:p>
            <a:r>
              <a:rPr lang="en-AU"/>
              <a:t>Project Athena WBC Athena Separation SteerCo</a:t>
            </a:r>
          </a:p>
        </p:txBody>
      </p:sp>
      <p:sp>
        <p:nvSpPr>
          <p:cNvPr id="41" name="Slide Number Placeholder 17">
            <a:extLst>
              <a:ext uri="{FF2B5EF4-FFF2-40B4-BE49-F238E27FC236}">
                <a16:creationId xmlns:a16="http://schemas.microsoft.com/office/drawing/2014/main" id="{A83DB271-7795-4F01-9BCC-2624F4CB60B9}"/>
              </a:ext>
            </a:extLst>
          </p:cNvPr>
          <p:cNvSpPr>
            <a:spLocks noGrp="1"/>
          </p:cNvSpPr>
          <p:nvPr>
            <p:ph type="sldNum" sz="quarter" idx="4"/>
          </p:nvPr>
        </p:nvSpPr>
        <p:spPr>
          <a:xfrm>
            <a:off x="216001" y="6413287"/>
            <a:ext cx="431703" cy="108000"/>
          </a:xfrm>
          <a:prstGeom prst="rect">
            <a:avLst/>
          </a:prstGeom>
        </p:spPr>
        <p:txBody>
          <a:bodyPr vert="horz" lIns="36000" tIns="36000" rIns="36000" bIns="36000" rtlCol="0" anchor="ctr"/>
          <a:lstStyle>
            <a:lvl1pPr algn="r">
              <a:defRPr sz="780" b="1">
                <a:solidFill>
                  <a:schemeClr val="tx1"/>
                </a:solidFill>
              </a:defRPr>
            </a:lvl1pPr>
          </a:lstStyle>
          <a:p>
            <a:fld id="{ED57A9F2-1F1C-4791-A7E4-B529CAB7D4BD}" type="slidenum">
              <a:rPr lang="en-AU" smtClean="0"/>
              <a:pPr/>
              <a:t>‹#›</a:t>
            </a:fld>
            <a:endParaRPr lang="en-AU"/>
          </a:p>
        </p:txBody>
      </p:sp>
      <p:grpSp>
        <p:nvGrpSpPr>
          <p:cNvPr id="35" name="Group 34">
            <a:extLst>
              <a:ext uri="{FF2B5EF4-FFF2-40B4-BE49-F238E27FC236}">
                <a16:creationId xmlns:a16="http://schemas.microsoft.com/office/drawing/2014/main" id="{54AAD861-2327-3E41-8665-44036F150D4B}"/>
              </a:ext>
            </a:extLst>
          </p:cNvPr>
          <p:cNvGrpSpPr/>
          <p:nvPr userDrawn="1"/>
        </p:nvGrpSpPr>
        <p:grpSpPr>
          <a:xfrm>
            <a:off x="-1" y="0"/>
            <a:ext cx="114344" cy="6860160"/>
            <a:chOff x="-1" y="0"/>
            <a:chExt cx="85758" cy="5715002"/>
          </a:xfrm>
        </p:grpSpPr>
        <p:sp>
          <p:nvSpPr>
            <p:cNvPr id="36" name="AutoShape 3">
              <a:extLst>
                <a:ext uri="{FF2B5EF4-FFF2-40B4-BE49-F238E27FC236}">
                  <a16:creationId xmlns:a16="http://schemas.microsoft.com/office/drawing/2014/main" id="{E37E22EE-608D-0742-BD36-8279F7E018F6}"/>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7" name="Rectangle 5">
              <a:extLst>
                <a:ext uri="{FF2B5EF4-FFF2-40B4-BE49-F238E27FC236}">
                  <a16:creationId xmlns:a16="http://schemas.microsoft.com/office/drawing/2014/main" id="{947A4703-8515-804E-8F81-2F97CD22E4D5}"/>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8" name="Rectangle 6">
              <a:extLst>
                <a:ext uri="{FF2B5EF4-FFF2-40B4-BE49-F238E27FC236}">
                  <a16:creationId xmlns:a16="http://schemas.microsoft.com/office/drawing/2014/main" id="{E62BEA18-72E4-E040-A9DF-0E771CBA03BD}"/>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9" name="Rectangle 7">
              <a:extLst>
                <a:ext uri="{FF2B5EF4-FFF2-40B4-BE49-F238E27FC236}">
                  <a16:creationId xmlns:a16="http://schemas.microsoft.com/office/drawing/2014/main" id="{BCDC3B27-CFC0-D14F-8913-E55D3323B340}"/>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42" name="Rectangle 8">
              <a:extLst>
                <a:ext uri="{FF2B5EF4-FFF2-40B4-BE49-F238E27FC236}">
                  <a16:creationId xmlns:a16="http://schemas.microsoft.com/office/drawing/2014/main" id="{E717E3C0-EE33-2643-829D-92E5DD934181}"/>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43" name="Rectangle 9">
              <a:extLst>
                <a:ext uri="{FF2B5EF4-FFF2-40B4-BE49-F238E27FC236}">
                  <a16:creationId xmlns:a16="http://schemas.microsoft.com/office/drawing/2014/main" id="{648351FB-7918-D54B-AF08-C46ECC2AFCAE}"/>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44" name="Rectangle 10">
              <a:extLst>
                <a:ext uri="{FF2B5EF4-FFF2-40B4-BE49-F238E27FC236}">
                  <a16:creationId xmlns:a16="http://schemas.microsoft.com/office/drawing/2014/main" id="{52E2B99A-66F2-614F-A0B4-986BA079C4A3}"/>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grpSp>
        <p:nvGrpSpPr>
          <p:cNvPr id="19" name="Group 18">
            <a:extLst>
              <a:ext uri="{FF2B5EF4-FFF2-40B4-BE49-F238E27FC236}">
                <a16:creationId xmlns:a16="http://schemas.microsoft.com/office/drawing/2014/main" id="{89156DF5-04E1-4E60-B514-D831A528D655}"/>
              </a:ext>
            </a:extLst>
          </p:cNvPr>
          <p:cNvGrpSpPr/>
          <p:nvPr userDrawn="1"/>
        </p:nvGrpSpPr>
        <p:grpSpPr>
          <a:xfrm>
            <a:off x="431852" y="7324626"/>
            <a:ext cx="10793213" cy="921666"/>
            <a:chOff x="406400" y="7130905"/>
            <a:chExt cx="8094910" cy="768055"/>
          </a:xfrm>
        </p:grpSpPr>
        <p:grpSp>
          <p:nvGrpSpPr>
            <p:cNvPr id="20" name="Group 19">
              <a:extLst>
                <a:ext uri="{FF2B5EF4-FFF2-40B4-BE49-F238E27FC236}">
                  <a16:creationId xmlns:a16="http://schemas.microsoft.com/office/drawing/2014/main" id="{D7C0DF54-12D3-49F3-BE75-5F16B0401AE0}"/>
                </a:ext>
              </a:extLst>
            </p:cNvPr>
            <p:cNvGrpSpPr/>
            <p:nvPr userDrawn="1"/>
          </p:nvGrpSpPr>
          <p:grpSpPr>
            <a:xfrm>
              <a:off x="1111139" y="7130905"/>
              <a:ext cx="323728" cy="768055"/>
              <a:chOff x="852800" y="7131296"/>
              <a:chExt cx="323728" cy="768055"/>
            </a:xfrm>
          </p:grpSpPr>
          <p:sp>
            <p:nvSpPr>
              <p:cNvPr id="66" name="Rectangle 65">
                <a:extLst>
                  <a:ext uri="{FF2B5EF4-FFF2-40B4-BE49-F238E27FC236}">
                    <a16:creationId xmlns:a16="http://schemas.microsoft.com/office/drawing/2014/main" id="{2C6B62C2-5308-4DEA-82F2-D7544A5CCAAF}"/>
                  </a:ext>
                </a:extLst>
              </p:cNvPr>
              <p:cNvSpPr/>
              <p:nvPr/>
            </p:nvSpPr>
            <p:spPr>
              <a:xfrm>
                <a:off x="871850" y="7131296"/>
                <a:ext cx="298450" cy="323850"/>
              </a:xfrm>
              <a:prstGeom prst="rect">
                <a:avLst/>
              </a:prstGeom>
              <a:solidFill>
                <a:srgbClr val="91A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7" name="TextBox 70">
                <a:extLst>
                  <a:ext uri="{FF2B5EF4-FFF2-40B4-BE49-F238E27FC236}">
                    <a16:creationId xmlns:a16="http://schemas.microsoft.com/office/drawing/2014/main" id="{8FB3CBE3-048D-4B0A-88A8-B250ABEE19B9}"/>
                  </a:ext>
                </a:extLst>
              </p:cNvPr>
              <p:cNvSpPr txBox="1">
                <a:spLocks noChangeArrowheads="1"/>
              </p:cNvSpPr>
              <p:nvPr/>
            </p:nvSpPr>
            <p:spPr bwMode="auto">
              <a:xfrm>
                <a:off x="852800" y="7469434"/>
                <a:ext cx="323728"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squar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R145</a:t>
                </a:r>
              </a:p>
              <a:p>
                <a:pPr eaLnBrk="1" hangingPunct="1"/>
                <a:r>
                  <a:rPr lang="en-AU" sz="960">
                    <a:solidFill>
                      <a:schemeClr val="tx1"/>
                    </a:solidFill>
                  </a:rPr>
                  <a:t>G163</a:t>
                </a:r>
              </a:p>
              <a:p>
                <a:pPr eaLnBrk="1" hangingPunct="1"/>
                <a:r>
                  <a:rPr lang="en-AU" sz="960">
                    <a:solidFill>
                      <a:schemeClr val="tx1"/>
                    </a:solidFill>
                  </a:rPr>
                  <a:t>B173</a:t>
                </a:r>
              </a:p>
            </p:txBody>
          </p:sp>
        </p:grpSp>
        <p:grpSp>
          <p:nvGrpSpPr>
            <p:cNvPr id="21" name="Group 20">
              <a:extLst>
                <a:ext uri="{FF2B5EF4-FFF2-40B4-BE49-F238E27FC236}">
                  <a16:creationId xmlns:a16="http://schemas.microsoft.com/office/drawing/2014/main" id="{BE710149-B25A-47EF-AB38-96DBEBC74693}"/>
                </a:ext>
              </a:extLst>
            </p:cNvPr>
            <p:cNvGrpSpPr/>
            <p:nvPr userDrawn="1"/>
          </p:nvGrpSpPr>
          <p:grpSpPr>
            <a:xfrm>
              <a:off x="406400" y="7130905"/>
              <a:ext cx="298450" cy="768055"/>
              <a:chOff x="834833" y="7131296"/>
              <a:chExt cx="298450" cy="768055"/>
            </a:xfrm>
          </p:grpSpPr>
          <p:sp>
            <p:nvSpPr>
              <p:cNvPr id="64" name="Rectangle 63">
                <a:extLst>
                  <a:ext uri="{FF2B5EF4-FFF2-40B4-BE49-F238E27FC236}">
                    <a16:creationId xmlns:a16="http://schemas.microsoft.com/office/drawing/2014/main" id="{D3BCF43B-3E49-4A9F-A06A-92A568DD06D1}"/>
                  </a:ext>
                </a:extLst>
              </p:cNvPr>
              <p:cNvSpPr/>
              <p:nvPr/>
            </p:nvSpPr>
            <p:spPr>
              <a:xfrm>
                <a:off x="834833" y="7131296"/>
                <a:ext cx="298450" cy="323850"/>
              </a:xfrm>
              <a:prstGeom prst="rect">
                <a:avLst/>
              </a:prstGeom>
              <a:solidFill>
                <a:srgbClr val="4055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5" name="TextBox 80">
                <a:extLst>
                  <a:ext uri="{FF2B5EF4-FFF2-40B4-BE49-F238E27FC236}">
                    <a16:creationId xmlns:a16="http://schemas.microsoft.com/office/drawing/2014/main" id="{2B8EC197-31F6-4CFC-B598-B7102A6EE2AD}"/>
                  </a:ext>
                </a:extLst>
              </p:cNvPr>
              <p:cNvSpPr txBox="1">
                <a:spLocks noChangeArrowheads="1"/>
              </p:cNvSpPr>
              <p:nvPr/>
            </p:nvSpPr>
            <p:spPr bwMode="auto">
              <a:xfrm>
                <a:off x="834833" y="7469434"/>
                <a:ext cx="200777"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R64</a:t>
                </a:r>
              </a:p>
              <a:p>
                <a:pPr eaLnBrk="1" hangingPunct="1"/>
                <a:r>
                  <a:rPr lang="en-AU" sz="960">
                    <a:solidFill>
                      <a:schemeClr val="tx1"/>
                    </a:solidFill>
                  </a:rPr>
                  <a:t>G85 </a:t>
                </a:r>
              </a:p>
              <a:p>
                <a:pPr eaLnBrk="1" hangingPunct="1"/>
                <a:r>
                  <a:rPr lang="en-AU" sz="960">
                    <a:solidFill>
                      <a:schemeClr val="tx1"/>
                    </a:solidFill>
                  </a:rPr>
                  <a:t>B97</a:t>
                </a:r>
              </a:p>
            </p:txBody>
          </p:sp>
        </p:grpSp>
        <p:grpSp>
          <p:nvGrpSpPr>
            <p:cNvPr id="22" name="Group 21">
              <a:extLst>
                <a:ext uri="{FF2B5EF4-FFF2-40B4-BE49-F238E27FC236}">
                  <a16:creationId xmlns:a16="http://schemas.microsoft.com/office/drawing/2014/main" id="{E271302E-5448-4C7E-B07C-B7E91C4932BA}"/>
                </a:ext>
              </a:extLst>
            </p:cNvPr>
            <p:cNvGrpSpPr/>
            <p:nvPr userDrawn="1"/>
          </p:nvGrpSpPr>
          <p:grpSpPr>
            <a:xfrm>
              <a:off x="3250634" y="7130905"/>
              <a:ext cx="298450" cy="768055"/>
              <a:chOff x="3024715" y="7131296"/>
              <a:chExt cx="298450" cy="768055"/>
            </a:xfrm>
          </p:grpSpPr>
          <p:sp>
            <p:nvSpPr>
              <p:cNvPr id="62" name="Rectangle 61">
                <a:extLst>
                  <a:ext uri="{FF2B5EF4-FFF2-40B4-BE49-F238E27FC236}">
                    <a16:creationId xmlns:a16="http://schemas.microsoft.com/office/drawing/2014/main" id="{1EF637B9-B0D2-4B1A-AA2F-6C711284D98B}"/>
                  </a:ext>
                </a:extLst>
              </p:cNvPr>
              <p:cNvSpPr/>
              <p:nvPr/>
            </p:nvSpPr>
            <p:spPr>
              <a:xfrm>
                <a:off x="3024715" y="7131296"/>
                <a:ext cx="298450" cy="323850"/>
              </a:xfrm>
              <a:prstGeom prst="rect">
                <a:avLst/>
              </a:prstGeom>
              <a:solidFill>
                <a:srgbClr val="8182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3" name="TextBox 82">
                <a:extLst>
                  <a:ext uri="{FF2B5EF4-FFF2-40B4-BE49-F238E27FC236}">
                    <a16:creationId xmlns:a16="http://schemas.microsoft.com/office/drawing/2014/main" id="{78AA78CA-C103-4E02-820A-FA87717DC0E7}"/>
                  </a:ext>
                </a:extLst>
              </p:cNvPr>
              <p:cNvSpPr txBox="1">
                <a:spLocks noChangeArrowheads="1"/>
              </p:cNvSpPr>
              <p:nvPr/>
            </p:nvSpPr>
            <p:spPr bwMode="auto">
              <a:xfrm>
                <a:off x="3024715" y="7469434"/>
                <a:ext cx="252473"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R129 </a:t>
                </a:r>
              </a:p>
              <a:p>
                <a:pPr eaLnBrk="1" hangingPunct="1"/>
                <a:r>
                  <a:rPr lang="en-AU" sz="960">
                    <a:solidFill>
                      <a:schemeClr val="tx1"/>
                    </a:solidFill>
                  </a:rPr>
                  <a:t>G130 </a:t>
                </a:r>
              </a:p>
              <a:p>
                <a:pPr eaLnBrk="1" hangingPunct="1"/>
                <a:r>
                  <a:rPr lang="en-AU" sz="960">
                    <a:solidFill>
                      <a:schemeClr val="tx1"/>
                    </a:solidFill>
                  </a:rPr>
                  <a:t>B123</a:t>
                </a:r>
              </a:p>
            </p:txBody>
          </p:sp>
        </p:grpSp>
        <p:grpSp>
          <p:nvGrpSpPr>
            <p:cNvPr id="23" name="Group 22">
              <a:extLst>
                <a:ext uri="{FF2B5EF4-FFF2-40B4-BE49-F238E27FC236}">
                  <a16:creationId xmlns:a16="http://schemas.microsoft.com/office/drawing/2014/main" id="{21A371F7-1B5C-4BD0-A3AB-8FF8BB48D00B}"/>
                </a:ext>
              </a:extLst>
            </p:cNvPr>
            <p:cNvGrpSpPr/>
            <p:nvPr userDrawn="1"/>
          </p:nvGrpSpPr>
          <p:grpSpPr>
            <a:xfrm>
              <a:off x="3955373" y="7130905"/>
              <a:ext cx="298450" cy="768055"/>
              <a:chOff x="3835642" y="7130905"/>
              <a:chExt cx="298450" cy="768055"/>
            </a:xfrm>
          </p:grpSpPr>
          <p:sp>
            <p:nvSpPr>
              <p:cNvPr id="60" name="Rectangle 59">
                <a:extLst>
                  <a:ext uri="{FF2B5EF4-FFF2-40B4-BE49-F238E27FC236}">
                    <a16:creationId xmlns:a16="http://schemas.microsoft.com/office/drawing/2014/main" id="{5666D3C4-6A86-46F5-8111-A510D07B1EE1}"/>
                  </a:ext>
                </a:extLst>
              </p:cNvPr>
              <p:cNvSpPr/>
              <p:nvPr/>
            </p:nvSpPr>
            <p:spPr>
              <a:xfrm>
                <a:off x="3835642" y="7130905"/>
                <a:ext cx="298450" cy="32385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1" name="TextBox 83">
                <a:extLst>
                  <a:ext uri="{FF2B5EF4-FFF2-40B4-BE49-F238E27FC236}">
                    <a16:creationId xmlns:a16="http://schemas.microsoft.com/office/drawing/2014/main" id="{BA274EFC-833F-4A46-8A2E-EF1003D11151}"/>
                  </a:ext>
                </a:extLst>
              </p:cNvPr>
              <p:cNvSpPr txBox="1">
                <a:spLocks noChangeArrowheads="1"/>
              </p:cNvSpPr>
              <p:nvPr/>
            </p:nvSpPr>
            <p:spPr bwMode="auto">
              <a:xfrm>
                <a:off x="3835642" y="7469043"/>
                <a:ext cx="252473"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R229 </a:t>
                </a:r>
              </a:p>
              <a:p>
                <a:pPr eaLnBrk="1" hangingPunct="1"/>
                <a:r>
                  <a:rPr lang="en-AU" sz="960">
                    <a:solidFill>
                      <a:schemeClr val="tx1"/>
                    </a:solidFill>
                  </a:rPr>
                  <a:t>G229 </a:t>
                </a:r>
              </a:p>
              <a:p>
                <a:pPr eaLnBrk="1" hangingPunct="1"/>
                <a:r>
                  <a:rPr lang="en-AU" sz="960">
                    <a:solidFill>
                      <a:schemeClr val="tx1"/>
                    </a:solidFill>
                  </a:rPr>
                  <a:t>B229</a:t>
                </a:r>
              </a:p>
            </p:txBody>
          </p:sp>
        </p:grpSp>
        <p:grpSp>
          <p:nvGrpSpPr>
            <p:cNvPr id="24" name="Group 23">
              <a:extLst>
                <a:ext uri="{FF2B5EF4-FFF2-40B4-BE49-F238E27FC236}">
                  <a16:creationId xmlns:a16="http://schemas.microsoft.com/office/drawing/2014/main" id="{56B2B9DF-275A-418A-B86D-DB9EBB0EA3CE}"/>
                </a:ext>
              </a:extLst>
            </p:cNvPr>
            <p:cNvGrpSpPr/>
            <p:nvPr userDrawn="1"/>
          </p:nvGrpSpPr>
          <p:grpSpPr>
            <a:xfrm>
              <a:off x="2545895" y="7130905"/>
              <a:ext cx="298450" cy="768055"/>
              <a:chOff x="2237254" y="7131296"/>
              <a:chExt cx="298450" cy="768055"/>
            </a:xfrm>
          </p:grpSpPr>
          <p:sp>
            <p:nvSpPr>
              <p:cNvPr id="58" name="Rectangle 57">
                <a:extLst>
                  <a:ext uri="{FF2B5EF4-FFF2-40B4-BE49-F238E27FC236}">
                    <a16:creationId xmlns:a16="http://schemas.microsoft.com/office/drawing/2014/main" id="{B79DD6CC-2078-4920-8096-1E0BF7B36B29}"/>
                  </a:ext>
                </a:extLst>
              </p:cNvPr>
              <p:cNvSpPr/>
              <p:nvPr/>
            </p:nvSpPr>
            <p:spPr>
              <a:xfrm>
                <a:off x="2237254" y="7131296"/>
                <a:ext cx="298450" cy="323850"/>
              </a:xfrm>
              <a:prstGeom prst="rect">
                <a:avLst/>
              </a:prstGeom>
              <a:solidFill>
                <a:srgbClr val="F696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59" name="TextBox 81">
                <a:extLst>
                  <a:ext uri="{FF2B5EF4-FFF2-40B4-BE49-F238E27FC236}">
                    <a16:creationId xmlns:a16="http://schemas.microsoft.com/office/drawing/2014/main" id="{7673E1D9-FBF3-4431-8FFD-09F28909B288}"/>
                  </a:ext>
                </a:extLst>
              </p:cNvPr>
              <p:cNvSpPr txBox="1">
                <a:spLocks noChangeArrowheads="1"/>
              </p:cNvSpPr>
              <p:nvPr/>
            </p:nvSpPr>
            <p:spPr bwMode="auto">
              <a:xfrm>
                <a:off x="2237254" y="7469434"/>
                <a:ext cx="246462"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b="1">
                    <a:solidFill>
                      <a:schemeClr val="tx1"/>
                    </a:solidFill>
                  </a:rPr>
                  <a:t> </a:t>
                </a:r>
                <a:r>
                  <a:rPr lang="en-AU" sz="960">
                    <a:solidFill>
                      <a:schemeClr val="tx1"/>
                    </a:solidFill>
                  </a:rPr>
                  <a:t>R245</a:t>
                </a:r>
              </a:p>
              <a:p>
                <a:pPr eaLnBrk="1" hangingPunct="1"/>
                <a:r>
                  <a:rPr lang="en-AU" sz="960">
                    <a:solidFill>
                      <a:schemeClr val="tx1"/>
                    </a:solidFill>
                  </a:rPr>
                  <a:t>G150</a:t>
                </a:r>
              </a:p>
              <a:p>
                <a:pPr eaLnBrk="1" hangingPunct="1"/>
                <a:r>
                  <a:rPr lang="en-AU" sz="960">
                    <a:solidFill>
                      <a:schemeClr val="tx1"/>
                    </a:solidFill>
                  </a:rPr>
                  <a:t>B135</a:t>
                </a:r>
              </a:p>
            </p:txBody>
          </p:sp>
        </p:grpSp>
        <p:grpSp>
          <p:nvGrpSpPr>
            <p:cNvPr id="25" name="Group 24">
              <a:extLst>
                <a:ext uri="{FF2B5EF4-FFF2-40B4-BE49-F238E27FC236}">
                  <a16:creationId xmlns:a16="http://schemas.microsoft.com/office/drawing/2014/main" id="{CA9123D4-962E-493C-B637-B10C7B8DD167}"/>
                </a:ext>
              </a:extLst>
            </p:cNvPr>
            <p:cNvGrpSpPr/>
            <p:nvPr userDrawn="1"/>
          </p:nvGrpSpPr>
          <p:grpSpPr>
            <a:xfrm>
              <a:off x="1841156" y="7130905"/>
              <a:ext cx="298450" cy="768055"/>
              <a:chOff x="1669356" y="7131296"/>
              <a:chExt cx="298450" cy="768055"/>
            </a:xfrm>
          </p:grpSpPr>
          <p:sp>
            <p:nvSpPr>
              <p:cNvPr id="56" name="Rectangle 55">
                <a:extLst>
                  <a:ext uri="{FF2B5EF4-FFF2-40B4-BE49-F238E27FC236}">
                    <a16:creationId xmlns:a16="http://schemas.microsoft.com/office/drawing/2014/main" id="{CA964C59-56FD-417B-A43A-C43599E6144A}"/>
                  </a:ext>
                </a:extLst>
              </p:cNvPr>
              <p:cNvSpPr/>
              <p:nvPr/>
            </p:nvSpPr>
            <p:spPr>
              <a:xfrm>
                <a:off x="1669356" y="7131296"/>
                <a:ext cx="298450" cy="323850"/>
              </a:xfrm>
              <a:prstGeom prst="rect">
                <a:avLst/>
              </a:prstGeom>
              <a:solidFill>
                <a:srgbClr val="DC24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57" name="TextBox 81">
                <a:extLst>
                  <a:ext uri="{FF2B5EF4-FFF2-40B4-BE49-F238E27FC236}">
                    <a16:creationId xmlns:a16="http://schemas.microsoft.com/office/drawing/2014/main" id="{DB9872E8-1555-48A0-B97D-D5E21870BBE9}"/>
                  </a:ext>
                </a:extLst>
              </p:cNvPr>
              <p:cNvSpPr txBox="1">
                <a:spLocks noChangeArrowheads="1"/>
              </p:cNvSpPr>
              <p:nvPr/>
            </p:nvSpPr>
            <p:spPr bwMode="auto">
              <a:xfrm>
                <a:off x="1669356" y="7469434"/>
                <a:ext cx="246462"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R220 </a:t>
                </a:r>
              </a:p>
              <a:p>
                <a:pPr eaLnBrk="1" hangingPunct="1"/>
                <a:r>
                  <a:rPr lang="en-AU" sz="960">
                    <a:solidFill>
                      <a:schemeClr val="tx1"/>
                    </a:solidFill>
                  </a:rPr>
                  <a:t>G36 </a:t>
                </a:r>
              </a:p>
              <a:p>
                <a:pPr eaLnBrk="1" hangingPunct="1"/>
                <a:r>
                  <a:rPr lang="en-AU" sz="960">
                    <a:solidFill>
                      <a:schemeClr val="tx1"/>
                    </a:solidFill>
                  </a:rPr>
                  <a:t>B31</a:t>
                </a:r>
              </a:p>
            </p:txBody>
          </p:sp>
        </p:grpSp>
        <p:grpSp>
          <p:nvGrpSpPr>
            <p:cNvPr id="26" name="Group 25">
              <a:extLst>
                <a:ext uri="{FF2B5EF4-FFF2-40B4-BE49-F238E27FC236}">
                  <a16:creationId xmlns:a16="http://schemas.microsoft.com/office/drawing/2014/main" id="{7B8BB2DC-8BE6-4788-8B23-48AC73D747A5}"/>
                </a:ext>
              </a:extLst>
            </p:cNvPr>
            <p:cNvGrpSpPr/>
            <p:nvPr userDrawn="1"/>
          </p:nvGrpSpPr>
          <p:grpSpPr>
            <a:xfrm>
              <a:off x="5364851" y="7130905"/>
              <a:ext cx="317500" cy="768055"/>
              <a:chOff x="5393395" y="7130905"/>
              <a:chExt cx="317500" cy="768055"/>
            </a:xfrm>
          </p:grpSpPr>
          <p:sp>
            <p:nvSpPr>
              <p:cNvPr id="54" name="Rectangle 53">
                <a:extLst>
                  <a:ext uri="{FF2B5EF4-FFF2-40B4-BE49-F238E27FC236}">
                    <a16:creationId xmlns:a16="http://schemas.microsoft.com/office/drawing/2014/main" id="{4A2907B1-C808-4F92-9882-EEC8AF300865}"/>
                  </a:ext>
                </a:extLst>
              </p:cNvPr>
              <p:cNvSpPr/>
              <p:nvPr/>
            </p:nvSpPr>
            <p:spPr>
              <a:xfrm>
                <a:off x="5412445" y="7130905"/>
                <a:ext cx="298450" cy="32385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55" name="TextBox 70">
                <a:extLst>
                  <a:ext uri="{FF2B5EF4-FFF2-40B4-BE49-F238E27FC236}">
                    <a16:creationId xmlns:a16="http://schemas.microsoft.com/office/drawing/2014/main" id="{5000F5A2-DBDD-4F95-9BBC-0F0921064F6A}"/>
                  </a:ext>
                </a:extLst>
              </p:cNvPr>
              <p:cNvSpPr txBox="1">
                <a:spLocks noChangeArrowheads="1"/>
              </p:cNvSpPr>
              <p:nvPr/>
            </p:nvSpPr>
            <p:spPr bwMode="auto">
              <a:xfrm>
                <a:off x="5393395" y="7469043"/>
                <a:ext cx="252473"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R165 </a:t>
                </a:r>
              </a:p>
              <a:p>
                <a:pPr eaLnBrk="1" hangingPunct="1"/>
                <a:r>
                  <a:rPr lang="en-AU" sz="960">
                    <a:solidFill>
                      <a:schemeClr val="tx1"/>
                    </a:solidFill>
                  </a:rPr>
                  <a:t>G165 </a:t>
                </a:r>
              </a:p>
              <a:p>
                <a:pPr eaLnBrk="1" hangingPunct="1"/>
                <a:r>
                  <a:rPr lang="en-AU" sz="960">
                    <a:solidFill>
                      <a:schemeClr val="tx1"/>
                    </a:solidFill>
                  </a:rPr>
                  <a:t>B165</a:t>
                </a:r>
              </a:p>
            </p:txBody>
          </p:sp>
        </p:grpSp>
        <p:grpSp>
          <p:nvGrpSpPr>
            <p:cNvPr id="27" name="Group 26">
              <a:extLst>
                <a:ext uri="{FF2B5EF4-FFF2-40B4-BE49-F238E27FC236}">
                  <a16:creationId xmlns:a16="http://schemas.microsoft.com/office/drawing/2014/main" id="{E045574F-65DB-46B2-AA17-B4A179B25BED}"/>
                </a:ext>
              </a:extLst>
            </p:cNvPr>
            <p:cNvGrpSpPr/>
            <p:nvPr userDrawn="1"/>
          </p:nvGrpSpPr>
          <p:grpSpPr>
            <a:xfrm>
              <a:off x="4660112" y="7130905"/>
              <a:ext cx="298450" cy="768055"/>
              <a:chOff x="4597818" y="7130905"/>
              <a:chExt cx="298450" cy="768055"/>
            </a:xfrm>
          </p:grpSpPr>
          <p:sp>
            <p:nvSpPr>
              <p:cNvPr id="52" name="Rectangle 51">
                <a:extLst>
                  <a:ext uri="{FF2B5EF4-FFF2-40B4-BE49-F238E27FC236}">
                    <a16:creationId xmlns:a16="http://schemas.microsoft.com/office/drawing/2014/main" id="{3359ADB0-EB41-4080-B771-F1D0801C8666}"/>
                  </a:ext>
                </a:extLst>
              </p:cNvPr>
              <p:cNvSpPr/>
              <p:nvPr/>
            </p:nvSpPr>
            <p:spPr>
              <a:xfrm>
                <a:off x="4597818" y="7130905"/>
                <a:ext cx="298450" cy="3238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53" name="TextBox 80">
                <a:extLst>
                  <a:ext uri="{FF2B5EF4-FFF2-40B4-BE49-F238E27FC236}">
                    <a16:creationId xmlns:a16="http://schemas.microsoft.com/office/drawing/2014/main" id="{A22E04F6-2869-4EFD-8DFE-8D7B894D8082}"/>
                  </a:ext>
                </a:extLst>
              </p:cNvPr>
              <p:cNvSpPr txBox="1">
                <a:spLocks noChangeArrowheads="1"/>
              </p:cNvSpPr>
              <p:nvPr/>
            </p:nvSpPr>
            <p:spPr bwMode="auto">
              <a:xfrm>
                <a:off x="4597818" y="7469043"/>
                <a:ext cx="221215"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R165</a:t>
                </a:r>
              </a:p>
              <a:p>
                <a:pPr eaLnBrk="1" hangingPunct="1"/>
                <a:r>
                  <a:rPr lang="en-AU" sz="960">
                    <a:solidFill>
                      <a:schemeClr val="tx1"/>
                    </a:solidFill>
                  </a:rPr>
                  <a:t>G27</a:t>
                </a:r>
              </a:p>
              <a:p>
                <a:pPr eaLnBrk="1" hangingPunct="1"/>
                <a:r>
                  <a:rPr lang="en-AU" sz="960">
                    <a:solidFill>
                      <a:schemeClr val="tx1"/>
                    </a:solidFill>
                  </a:rPr>
                  <a:t>B23</a:t>
                </a:r>
              </a:p>
            </p:txBody>
          </p:sp>
        </p:grpSp>
        <p:grpSp>
          <p:nvGrpSpPr>
            <p:cNvPr id="28" name="Group 27">
              <a:extLst>
                <a:ext uri="{FF2B5EF4-FFF2-40B4-BE49-F238E27FC236}">
                  <a16:creationId xmlns:a16="http://schemas.microsoft.com/office/drawing/2014/main" id="{F4B3469E-29DC-4348-A2C3-A38177A35D57}"/>
                </a:ext>
              </a:extLst>
            </p:cNvPr>
            <p:cNvGrpSpPr/>
            <p:nvPr userDrawn="1"/>
          </p:nvGrpSpPr>
          <p:grpSpPr>
            <a:xfrm>
              <a:off x="7498118" y="7130905"/>
              <a:ext cx="298450" cy="768055"/>
              <a:chOff x="7390678" y="7130905"/>
              <a:chExt cx="298450" cy="768055"/>
            </a:xfrm>
          </p:grpSpPr>
          <p:sp>
            <p:nvSpPr>
              <p:cNvPr id="50" name="Rectangle 49">
                <a:extLst>
                  <a:ext uri="{FF2B5EF4-FFF2-40B4-BE49-F238E27FC236}">
                    <a16:creationId xmlns:a16="http://schemas.microsoft.com/office/drawing/2014/main" id="{AB4BDD1F-3905-4CE9-808D-313C850481BA}"/>
                  </a:ext>
                </a:extLst>
              </p:cNvPr>
              <p:cNvSpPr/>
              <p:nvPr/>
            </p:nvSpPr>
            <p:spPr>
              <a:xfrm>
                <a:off x="7390678" y="7130905"/>
                <a:ext cx="298450" cy="32385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960">
                  <a:solidFill>
                    <a:schemeClr val="tx1"/>
                  </a:solidFill>
                  <a:ea typeface="ＭＳ Ｐゴシック" charset="-128"/>
                </a:endParaRPr>
              </a:p>
            </p:txBody>
          </p:sp>
          <p:sp>
            <p:nvSpPr>
              <p:cNvPr id="51" name="TextBox 82">
                <a:extLst>
                  <a:ext uri="{FF2B5EF4-FFF2-40B4-BE49-F238E27FC236}">
                    <a16:creationId xmlns:a16="http://schemas.microsoft.com/office/drawing/2014/main" id="{963C67BF-466A-4AC6-85B6-176C68A9125C}"/>
                  </a:ext>
                </a:extLst>
              </p:cNvPr>
              <p:cNvSpPr txBox="1">
                <a:spLocks noChangeArrowheads="1"/>
              </p:cNvSpPr>
              <p:nvPr/>
            </p:nvSpPr>
            <p:spPr bwMode="auto">
              <a:xfrm>
                <a:off x="7390678" y="7469043"/>
                <a:ext cx="227226"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R102</a:t>
                </a:r>
              </a:p>
              <a:p>
                <a:pPr eaLnBrk="1" hangingPunct="1"/>
                <a:r>
                  <a:rPr lang="en-AU" sz="960">
                    <a:solidFill>
                      <a:schemeClr val="tx1"/>
                    </a:solidFill>
                  </a:rPr>
                  <a:t>G102</a:t>
                </a:r>
              </a:p>
              <a:p>
                <a:pPr eaLnBrk="1" hangingPunct="1"/>
                <a:r>
                  <a:rPr lang="en-AU" sz="960">
                    <a:solidFill>
                      <a:schemeClr val="tx1"/>
                    </a:solidFill>
                  </a:rPr>
                  <a:t>B102</a:t>
                </a:r>
              </a:p>
            </p:txBody>
          </p:sp>
        </p:grpSp>
        <p:grpSp>
          <p:nvGrpSpPr>
            <p:cNvPr id="29" name="Group 28">
              <a:extLst>
                <a:ext uri="{FF2B5EF4-FFF2-40B4-BE49-F238E27FC236}">
                  <a16:creationId xmlns:a16="http://schemas.microsoft.com/office/drawing/2014/main" id="{C0175274-7430-4AAB-9037-73EFA20B79FD}"/>
                </a:ext>
              </a:extLst>
            </p:cNvPr>
            <p:cNvGrpSpPr/>
            <p:nvPr userDrawn="1"/>
          </p:nvGrpSpPr>
          <p:grpSpPr>
            <a:xfrm>
              <a:off x="8202860" y="7130905"/>
              <a:ext cx="298450" cy="768055"/>
              <a:chOff x="7916479" y="7130905"/>
              <a:chExt cx="298450" cy="768055"/>
            </a:xfrm>
          </p:grpSpPr>
          <p:sp>
            <p:nvSpPr>
              <p:cNvPr id="48" name="Rectangle 47">
                <a:extLst>
                  <a:ext uri="{FF2B5EF4-FFF2-40B4-BE49-F238E27FC236}">
                    <a16:creationId xmlns:a16="http://schemas.microsoft.com/office/drawing/2014/main" id="{318ED881-7A64-4656-A7A7-CA88767482AF}"/>
                  </a:ext>
                </a:extLst>
              </p:cNvPr>
              <p:cNvSpPr/>
              <p:nvPr/>
            </p:nvSpPr>
            <p:spPr>
              <a:xfrm>
                <a:off x="7916479" y="7130905"/>
                <a:ext cx="298450" cy="323850"/>
              </a:xfrm>
              <a:prstGeom prst="rect">
                <a:avLst/>
              </a:prstGeom>
              <a:solidFill>
                <a:srgbClr val="CFD0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960">
                  <a:solidFill>
                    <a:schemeClr val="tx1"/>
                  </a:solidFill>
                  <a:ea typeface="ＭＳ Ｐゴシック" charset="-128"/>
                </a:endParaRPr>
              </a:p>
            </p:txBody>
          </p:sp>
          <p:sp>
            <p:nvSpPr>
              <p:cNvPr id="49" name="TextBox 83">
                <a:extLst>
                  <a:ext uri="{FF2B5EF4-FFF2-40B4-BE49-F238E27FC236}">
                    <a16:creationId xmlns:a16="http://schemas.microsoft.com/office/drawing/2014/main" id="{3A0D100E-2225-4B86-9541-D5FB889163F9}"/>
                  </a:ext>
                </a:extLst>
              </p:cNvPr>
              <p:cNvSpPr txBox="1">
                <a:spLocks noChangeArrowheads="1"/>
              </p:cNvSpPr>
              <p:nvPr/>
            </p:nvSpPr>
            <p:spPr bwMode="auto">
              <a:xfrm>
                <a:off x="7916479" y="7469043"/>
                <a:ext cx="252473"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R207 </a:t>
                </a:r>
              </a:p>
              <a:p>
                <a:pPr eaLnBrk="1" hangingPunct="1"/>
                <a:r>
                  <a:rPr lang="en-AU" sz="960">
                    <a:solidFill>
                      <a:schemeClr val="tx1"/>
                    </a:solidFill>
                  </a:rPr>
                  <a:t>G208 </a:t>
                </a:r>
              </a:p>
              <a:p>
                <a:pPr eaLnBrk="1" hangingPunct="1"/>
                <a:r>
                  <a:rPr lang="en-AU" sz="960">
                    <a:solidFill>
                      <a:schemeClr val="tx1"/>
                    </a:solidFill>
                  </a:rPr>
                  <a:t>B206</a:t>
                </a:r>
              </a:p>
            </p:txBody>
          </p:sp>
        </p:grpSp>
        <p:grpSp>
          <p:nvGrpSpPr>
            <p:cNvPr id="32" name="Group 31">
              <a:extLst>
                <a:ext uri="{FF2B5EF4-FFF2-40B4-BE49-F238E27FC236}">
                  <a16:creationId xmlns:a16="http://schemas.microsoft.com/office/drawing/2014/main" id="{73A13764-4FCA-44D7-9089-80C15A186EF4}"/>
                </a:ext>
              </a:extLst>
            </p:cNvPr>
            <p:cNvGrpSpPr/>
            <p:nvPr userDrawn="1"/>
          </p:nvGrpSpPr>
          <p:grpSpPr>
            <a:xfrm>
              <a:off x="6793379" y="7130905"/>
              <a:ext cx="298450" cy="768055"/>
              <a:chOff x="6740901" y="7130905"/>
              <a:chExt cx="298450" cy="768055"/>
            </a:xfrm>
          </p:grpSpPr>
          <p:sp>
            <p:nvSpPr>
              <p:cNvPr id="46" name="Rectangle 45">
                <a:extLst>
                  <a:ext uri="{FF2B5EF4-FFF2-40B4-BE49-F238E27FC236}">
                    <a16:creationId xmlns:a16="http://schemas.microsoft.com/office/drawing/2014/main" id="{D8B5B013-81DB-4686-B398-D7A5E266DB08}"/>
                  </a:ext>
                </a:extLst>
              </p:cNvPr>
              <p:cNvSpPr/>
              <p:nvPr/>
            </p:nvSpPr>
            <p:spPr>
              <a:xfrm>
                <a:off x="6740901" y="7130905"/>
                <a:ext cx="298450" cy="323850"/>
              </a:xfrm>
              <a:prstGeom prst="rect">
                <a:avLst/>
              </a:prstGeom>
              <a:solidFill>
                <a:srgbClr val="F3A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960">
                  <a:solidFill>
                    <a:schemeClr val="tx1"/>
                  </a:solidFill>
                  <a:ea typeface="ＭＳ Ｐゴシック" charset="-128"/>
                </a:endParaRPr>
              </a:p>
            </p:txBody>
          </p:sp>
          <p:sp>
            <p:nvSpPr>
              <p:cNvPr id="47" name="TextBox 81">
                <a:extLst>
                  <a:ext uri="{FF2B5EF4-FFF2-40B4-BE49-F238E27FC236}">
                    <a16:creationId xmlns:a16="http://schemas.microsoft.com/office/drawing/2014/main" id="{3FDA0423-67A0-471E-81C0-E4EA492FACAF}"/>
                  </a:ext>
                </a:extLst>
              </p:cNvPr>
              <p:cNvSpPr txBox="1">
                <a:spLocks noChangeArrowheads="1"/>
              </p:cNvSpPr>
              <p:nvPr/>
            </p:nvSpPr>
            <p:spPr bwMode="auto">
              <a:xfrm>
                <a:off x="6740901" y="7469043"/>
                <a:ext cx="227226"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R243</a:t>
                </a:r>
              </a:p>
              <a:p>
                <a:pPr eaLnBrk="1" hangingPunct="1"/>
                <a:r>
                  <a:rPr lang="en-AU" sz="960">
                    <a:solidFill>
                      <a:schemeClr val="tx1"/>
                    </a:solidFill>
                  </a:rPr>
                  <a:t>G173</a:t>
                </a:r>
              </a:p>
              <a:p>
                <a:pPr eaLnBrk="1" hangingPunct="1"/>
                <a:r>
                  <a:rPr lang="en-AU" sz="960">
                    <a:solidFill>
                      <a:schemeClr val="tx1"/>
                    </a:solidFill>
                  </a:rPr>
                  <a:t>B171</a:t>
                </a:r>
              </a:p>
            </p:txBody>
          </p:sp>
        </p:grpSp>
        <p:grpSp>
          <p:nvGrpSpPr>
            <p:cNvPr id="33" name="Group 32">
              <a:extLst>
                <a:ext uri="{FF2B5EF4-FFF2-40B4-BE49-F238E27FC236}">
                  <a16:creationId xmlns:a16="http://schemas.microsoft.com/office/drawing/2014/main" id="{40165353-973E-4BEC-8C6D-D6F6AF40FF10}"/>
                </a:ext>
              </a:extLst>
            </p:cNvPr>
            <p:cNvGrpSpPr/>
            <p:nvPr userDrawn="1"/>
          </p:nvGrpSpPr>
          <p:grpSpPr>
            <a:xfrm>
              <a:off x="6088640" y="7130905"/>
              <a:ext cx="298450" cy="768055"/>
              <a:chOff x="6317943" y="7130905"/>
              <a:chExt cx="298450" cy="768055"/>
            </a:xfrm>
          </p:grpSpPr>
          <p:sp>
            <p:nvSpPr>
              <p:cNvPr id="34" name="Rectangle 33">
                <a:extLst>
                  <a:ext uri="{FF2B5EF4-FFF2-40B4-BE49-F238E27FC236}">
                    <a16:creationId xmlns:a16="http://schemas.microsoft.com/office/drawing/2014/main" id="{8FCFC757-9426-49CA-B0F1-69C1AEFB6F0B}"/>
                  </a:ext>
                </a:extLst>
              </p:cNvPr>
              <p:cNvSpPr/>
              <p:nvPr/>
            </p:nvSpPr>
            <p:spPr>
              <a:xfrm>
                <a:off x="6317943" y="7130905"/>
                <a:ext cx="298450" cy="323850"/>
              </a:xfrm>
              <a:prstGeom prst="rect">
                <a:avLst/>
              </a:prstGeom>
              <a:solidFill>
                <a:srgbClr val="5E1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45" name="TextBox 81">
                <a:extLst>
                  <a:ext uri="{FF2B5EF4-FFF2-40B4-BE49-F238E27FC236}">
                    <a16:creationId xmlns:a16="http://schemas.microsoft.com/office/drawing/2014/main" id="{65D8FB7B-B45C-4CD8-86E7-6F17D147E369}"/>
                  </a:ext>
                </a:extLst>
              </p:cNvPr>
              <p:cNvSpPr txBox="1">
                <a:spLocks noChangeArrowheads="1"/>
              </p:cNvSpPr>
              <p:nvPr/>
            </p:nvSpPr>
            <p:spPr bwMode="auto">
              <a:xfrm>
                <a:off x="6317943" y="7469043"/>
                <a:ext cx="200777" cy="42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R94</a:t>
                </a:r>
              </a:p>
              <a:p>
                <a:pPr eaLnBrk="1" hangingPunct="1"/>
                <a:r>
                  <a:rPr lang="en-AU" sz="960">
                    <a:solidFill>
                      <a:schemeClr val="tx1"/>
                    </a:solidFill>
                  </a:rPr>
                  <a:t>G16 </a:t>
                </a:r>
              </a:p>
              <a:p>
                <a:pPr eaLnBrk="1" hangingPunct="1"/>
                <a:r>
                  <a:rPr lang="en-AU" sz="960">
                    <a:solidFill>
                      <a:schemeClr val="tx1"/>
                    </a:solidFill>
                  </a:rPr>
                  <a:t>B14</a:t>
                </a:r>
              </a:p>
            </p:txBody>
          </p:sp>
        </p:grpSp>
      </p:grpSp>
    </p:spTree>
    <p:extLst>
      <p:ext uri="{BB962C8B-B14F-4D97-AF65-F5344CB8AC3E}">
        <p14:creationId xmlns:p14="http://schemas.microsoft.com/office/powerpoint/2010/main" val="282012723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Lst>
  <p:hf hdr="0" dt="0"/>
  <p:txStyles>
    <p:titleStyle>
      <a:lvl1pPr algn="l" defTabSz="109728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1097280" rtl="0" eaLnBrk="1" latinLnBrk="0" hangingPunct="1">
        <a:lnSpc>
          <a:spcPts val="1800"/>
        </a:lnSpc>
        <a:spcBef>
          <a:spcPts val="0"/>
        </a:spcBef>
        <a:spcAft>
          <a:spcPts val="680"/>
        </a:spcAft>
        <a:buFontTx/>
        <a:buNone/>
        <a:defRPr sz="1680" b="1" kern="1200">
          <a:solidFill>
            <a:schemeClr val="tx1"/>
          </a:solidFill>
          <a:latin typeface="+mn-lt"/>
          <a:ea typeface="+mn-ea"/>
          <a:cs typeface="+mn-cs"/>
        </a:defRPr>
      </a:lvl1pPr>
      <a:lvl2pPr marL="0" indent="0" algn="l" defTabSz="1097280" rtl="0" eaLnBrk="1" latinLnBrk="0" hangingPunct="1">
        <a:lnSpc>
          <a:spcPts val="1440"/>
        </a:lnSpc>
        <a:spcBef>
          <a:spcPts val="0"/>
        </a:spcBef>
        <a:spcAft>
          <a:spcPts val="680"/>
        </a:spcAft>
        <a:buFont typeface="Arial" panose="020B0604020202020204" pitchFamily="34" charset="0"/>
        <a:buNone/>
        <a:defRPr sz="1200" kern="1200">
          <a:solidFill>
            <a:schemeClr val="tx1"/>
          </a:solidFill>
          <a:latin typeface="+mn-lt"/>
          <a:ea typeface="+mn-ea"/>
          <a:cs typeface="+mn-cs"/>
        </a:defRPr>
      </a:lvl2pPr>
      <a:lvl3pPr marL="172800" indent="-172800" algn="l" defTabSz="1097280" rtl="0" eaLnBrk="1" latinLnBrk="0" hangingPunct="1">
        <a:lnSpc>
          <a:spcPts val="1440"/>
        </a:lnSpc>
        <a:spcBef>
          <a:spcPts val="0"/>
        </a:spcBef>
        <a:spcAft>
          <a:spcPts val="68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3456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4pPr>
      <a:lvl5pPr marL="5184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5pPr>
      <a:lvl6pPr marL="6912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Nocturnal-Wrangler/Projects"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21.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hyperlink" Target="http://divvy-tripdata.s3.amazonaws.com/index.html" TargetMode="External"/><Relationship Id="rId2" Type="http://schemas.openxmlformats.org/officeDocument/2006/relationships/slideLayout" Target="../slideLayouts/slideLayout21.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1.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1.xml"/><Relationship Id="rId1" Type="http://schemas.openxmlformats.org/officeDocument/2006/relationships/tags" Target="../tags/tag10.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1.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784407-D744-4D87-911F-4B310DC57E7D}"/>
              </a:ext>
            </a:extLst>
          </p:cNvPr>
          <p:cNvSpPr>
            <a:spLocks noGrp="1"/>
          </p:cNvSpPr>
          <p:nvPr>
            <p:ph type="sldNum" sz="quarter" idx="4294967295"/>
          </p:nvPr>
        </p:nvSpPr>
        <p:spPr>
          <a:xfrm>
            <a:off x="609600" y="6414136"/>
            <a:ext cx="388620" cy="106680"/>
          </a:xfrm>
        </p:spPr>
        <p:txBody>
          <a:bodyPr/>
          <a:lstStyle/>
          <a:p>
            <a:pPr marL="0" marR="0" lvl="0" indent="0" algn="r" defTabSz="54864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80" b="1" i="0" u="none" strike="noStrike" kern="1200" cap="none" spc="0" normalizeH="0" baseline="0" noProof="0">
                <a:ln>
                  <a:noFill/>
                </a:ln>
                <a:solidFill>
                  <a:srgbClr val="000000"/>
                </a:solidFill>
                <a:effectLst/>
                <a:uLnTx/>
                <a:uFillTx/>
                <a:latin typeface="Arial" panose="020B0604020202020204"/>
                <a:ea typeface="+mn-ea"/>
                <a:cs typeface="+mn-cs"/>
              </a:rPr>
              <a:pPr marL="0" marR="0" lvl="0" indent="0" algn="r" defTabSz="548640" rtl="0" eaLnBrk="1" fontAlgn="auto" latinLnBrk="0" hangingPunct="1">
                <a:lnSpc>
                  <a:spcPct val="100000"/>
                </a:lnSpc>
                <a:spcBef>
                  <a:spcPts val="0"/>
                </a:spcBef>
                <a:spcAft>
                  <a:spcPts val="0"/>
                </a:spcAft>
                <a:buClrTx/>
                <a:buSzTx/>
                <a:buFontTx/>
                <a:buNone/>
                <a:tabLst/>
                <a:defRPr/>
              </a:pPr>
              <a:t>1</a:t>
            </a:fld>
            <a:endParaRPr kumimoji="0" lang="en-AU" sz="78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 name="Subtitle 14">
            <a:extLst>
              <a:ext uri="{FF2B5EF4-FFF2-40B4-BE49-F238E27FC236}">
                <a16:creationId xmlns:a16="http://schemas.microsoft.com/office/drawing/2014/main" id="{2E0E2DE5-1319-4A5D-B6EE-FF35AF5833BB}"/>
              </a:ext>
            </a:extLst>
          </p:cNvPr>
          <p:cNvSpPr txBox="1">
            <a:spLocks/>
          </p:cNvSpPr>
          <p:nvPr/>
        </p:nvSpPr>
        <p:spPr>
          <a:xfrm>
            <a:off x="8369515" y="612772"/>
            <a:ext cx="3119676" cy="544147"/>
          </a:xfrm>
          <a:prstGeom prst="rect">
            <a:avLst/>
          </a:prstGeom>
        </p:spPr>
        <p:txBody>
          <a:bodyPr vert="horz" wrap="square" lIns="0" tIns="0" rIns="0" bIns="0" rtlCol="0" anchor="b" anchorCtr="0">
            <a:noAutofit/>
          </a:bodyPr>
          <a:lstStyle>
            <a:lvl1pPr marL="0" indent="0" algn="l" defTabSz="1097280" rtl="0" eaLnBrk="1" latinLnBrk="0" hangingPunct="1">
              <a:lnSpc>
                <a:spcPts val="1922"/>
              </a:lnSpc>
              <a:spcBef>
                <a:spcPts val="0"/>
              </a:spcBef>
              <a:spcAft>
                <a:spcPts val="0"/>
              </a:spcAft>
              <a:buFontTx/>
              <a:buNone/>
              <a:defRPr sz="1682" b="1" kern="1200">
                <a:solidFill>
                  <a:schemeClr val="tx1"/>
                </a:solidFill>
                <a:latin typeface="+mn-lt"/>
                <a:ea typeface="+mn-ea"/>
                <a:cs typeface="+mn-cs"/>
              </a:defRPr>
            </a:lvl1pPr>
            <a:lvl2pPr marL="549244" indent="0" algn="ctr" defTabSz="1097280" rtl="0" eaLnBrk="1" latinLnBrk="0" hangingPunct="1">
              <a:lnSpc>
                <a:spcPts val="1440"/>
              </a:lnSpc>
              <a:spcBef>
                <a:spcPts val="0"/>
              </a:spcBef>
              <a:spcAft>
                <a:spcPts val="680"/>
              </a:spcAft>
              <a:buFont typeface="Arial" panose="020B0604020202020204" pitchFamily="34" charset="0"/>
              <a:buNone/>
              <a:defRPr sz="2402" kern="1200">
                <a:solidFill>
                  <a:schemeClr val="tx1"/>
                </a:solidFill>
                <a:latin typeface="+mn-lt"/>
                <a:ea typeface="+mn-ea"/>
                <a:cs typeface="+mn-cs"/>
              </a:defRPr>
            </a:lvl2pPr>
            <a:lvl3pPr marL="1098487" indent="0" algn="ctr" defTabSz="1097280" rtl="0" eaLnBrk="1" latinLnBrk="0" hangingPunct="1">
              <a:lnSpc>
                <a:spcPts val="1440"/>
              </a:lnSpc>
              <a:spcBef>
                <a:spcPts val="0"/>
              </a:spcBef>
              <a:spcAft>
                <a:spcPts val="680"/>
              </a:spcAft>
              <a:buClr>
                <a:schemeClr val="accent1"/>
              </a:buClr>
              <a:buFont typeface="Wingdings" panose="05000000000000000000" pitchFamily="2" charset="2"/>
              <a:buNone/>
              <a:defRPr sz="2162" kern="1200">
                <a:solidFill>
                  <a:schemeClr val="tx1"/>
                </a:solidFill>
                <a:latin typeface="+mn-lt"/>
                <a:ea typeface="+mn-ea"/>
                <a:cs typeface="+mn-cs"/>
              </a:defRPr>
            </a:lvl3pPr>
            <a:lvl4pPr marL="1647731" indent="0" algn="ctr" defTabSz="1097280" rtl="0" eaLnBrk="1" latinLnBrk="0" hangingPunct="1">
              <a:lnSpc>
                <a:spcPts val="1440"/>
              </a:lnSpc>
              <a:spcBef>
                <a:spcPts val="0"/>
              </a:spcBef>
              <a:spcAft>
                <a:spcPts val="680"/>
              </a:spcAft>
              <a:buFont typeface="Arial" panose="020B0604020202020204" pitchFamily="34" charset="0"/>
              <a:buNone/>
              <a:defRPr sz="1922" kern="1200">
                <a:solidFill>
                  <a:schemeClr val="tx1"/>
                </a:solidFill>
                <a:latin typeface="+mn-lt"/>
                <a:ea typeface="+mn-ea"/>
                <a:cs typeface="+mn-cs"/>
              </a:defRPr>
            </a:lvl4pPr>
            <a:lvl5pPr marL="2196974" indent="0" algn="ctr" defTabSz="1097280" rtl="0" eaLnBrk="1" latinLnBrk="0" hangingPunct="1">
              <a:lnSpc>
                <a:spcPts val="1440"/>
              </a:lnSpc>
              <a:spcBef>
                <a:spcPts val="0"/>
              </a:spcBef>
              <a:spcAft>
                <a:spcPts val="680"/>
              </a:spcAft>
              <a:buFont typeface="Arial" panose="020B0604020202020204" pitchFamily="34" charset="0"/>
              <a:buNone/>
              <a:defRPr sz="1922" kern="1200">
                <a:solidFill>
                  <a:schemeClr val="tx1"/>
                </a:solidFill>
                <a:latin typeface="+mn-lt"/>
                <a:ea typeface="+mn-ea"/>
                <a:cs typeface="+mn-cs"/>
              </a:defRPr>
            </a:lvl5pPr>
            <a:lvl6pPr marL="2746218" indent="0" algn="ctr" defTabSz="1097280" rtl="0" eaLnBrk="1" latinLnBrk="0" hangingPunct="1">
              <a:lnSpc>
                <a:spcPts val="1440"/>
              </a:lnSpc>
              <a:spcBef>
                <a:spcPts val="0"/>
              </a:spcBef>
              <a:spcAft>
                <a:spcPts val="680"/>
              </a:spcAft>
              <a:buFont typeface="Arial" panose="020B0604020202020204" pitchFamily="34" charset="0"/>
              <a:buNone/>
              <a:defRPr sz="1922" kern="1200">
                <a:solidFill>
                  <a:schemeClr val="tx1"/>
                </a:solidFill>
                <a:latin typeface="+mn-lt"/>
                <a:ea typeface="+mn-ea"/>
                <a:cs typeface="+mn-cs"/>
              </a:defRPr>
            </a:lvl6pPr>
            <a:lvl7pPr marL="3295462" indent="0" algn="ctr" defTabSz="1097280" rtl="0" eaLnBrk="1" latinLnBrk="0" hangingPunct="1">
              <a:lnSpc>
                <a:spcPct val="90000"/>
              </a:lnSpc>
              <a:spcBef>
                <a:spcPts val="600"/>
              </a:spcBef>
              <a:buFont typeface="Arial" panose="020B0604020202020204" pitchFamily="34" charset="0"/>
              <a:buNone/>
              <a:defRPr sz="1922" kern="1200">
                <a:solidFill>
                  <a:schemeClr val="tx1"/>
                </a:solidFill>
                <a:latin typeface="+mn-lt"/>
                <a:ea typeface="+mn-ea"/>
                <a:cs typeface="+mn-cs"/>
              </a:defRPr>
            </a:lvl7pPr>
            <a:lvl8pPr marL="3844704" indent="0" algn="ctr" defTabSz="1097280" rtl="0" eaLnBrk="1" latinLnBrk="0" hangingPunct="1">
              <a:lnSpc>
                <a:spcPct val="90000"/>
              </a:lnSpc>
              <a:spcBef>
                <a:spcPts val="600"/>
              </a:spcBef>
              <a:buFont typeface="Arial" panose="020B0604020202020204" pitchFamily="34" charset="0"/>
              <a:buNone/>
              <a:defRPr sz="1922" kern="1200">
                <a:solidFill>
                  <a:schemeClr val="tx1"/>
                </a:solidFill>
                <a:latin typeface="+mn-lt"/>
                <a:ea typeface="+mn-ea"/>
                <a:cs typeface="+mn-cs"/>
              </a:defRPr>
            </a:lvl8pPr>
            <a:lvl9pPr marL="4393948" indent="0" algn="ctr" defTabSz="1097280" rtl="0" eaLnBrk="1" latinLnBrk="0" hangingPunct="1">
              <a:lnSpc>
                <a:spcPct val="90000"/>
              </a:lnSpc>
              <a:spcBef>
                <a:spcPts val="600"/>
              </a:spcBef>
              <a:buFont typeface="Arial" panose="020B0604020202020204" pitchFamily="34" charset="0"/>
              <a:buNone/>
              <a:defRPr sz="1922" kern="1200">
                <a:solidFill>
                  <a:schemeClr val="tx1"/>
                </a:solidFill>
                <a:latin typeface="+mn-lt"/>
                <a:ea typeface="+mn-ea"/>
                <a:cs typeface="+mn-cs"/>
              </a:defRPr>
            </a:lvl9pPr>
          </a:lstStyle>
          <a:p>
            <a:r>
              <a:rPr lang="en-AU" dirty="0">
                <a:solidFill>
                  <a:schemeClr val="bg1"/>
                </a:solidFill>
                <a:latin typeface="Cambria" panose="02040503050406030204" pitchFamily="18" charset="0"/>
                <a:ea typeface="Cambria" panose="02040503050406030204" pitchFamily="18" charset="0"/>
              </a:rPr>
              <a:t>Cyclistic Case Study</a:t>
            </a:r>
          </a:p>
        </p:txBody>
      </p:sp>
      <p:sp>
        <p:nvSpPr>
          <p:cNvPr id="7" name="Text Placeholder 15">
            <a:extLst>
              <a:ext uri="{FF2B5EF4-FFF2-40B4-BE49-F238E27FC236}">
                <a16:creationId xmlns:a16="http://schemas.microsoft.com/office/drawing/2014/main" id="{EBD9A706-48BE-4014-A040-402A94449E4E}"/>
              </a:ext>
            </a:extLst>
          </p:cNvPr>
          <p:cNvSpPr txBox="1">
            <a:spLocks/>
          </p:cNvSpPr>
          <p:nvPr/>
        </p:nvSpPr>
        <p:spPr>
          <a:xfrm>
            <a:off x="8369191" y="1403185"/>
            <a:ext cx="3120000" cy="354724"/>
          </a:xfrm>
          <a:prstGeom prst="rect">
            <a:avLst/>
          </a:prstGeom>
        </p:spPr>
        <p:txBody>
          <a:bodyPr vert="horz" wrap="square" lIns="0" tIns="0" rIns="0" bIns="0" rtlCol="0">
            <a:noAutofit/>
          </a:bodyPr>
          <a:lstStyle>
            <a:lvl1pPr marL="0" indent="0" algn="l" defTabSz="1097280" rtl="0" eaLnBrk="1" latinLnBrk="0" hangingPunct="1">
              <a:lnSpc>
                <a:spcPts val="1800"/>
              </a:lnSpc>
              <a:spcBef>
                <a:spcPts val="0"/>
              </a:spcBef>
              <a:spcAft>
                <a:spcPts val="0"/>
              </a:spcAft>
              <a:buFontTx/>
              <a:buNone/>
              <a:defRPr sz="1441" b="0" kern="1200">
                <a:solidFill>
                  <a:schemeClr val="tx1"/>
                </a:solidFill>
                <a:latin typeface="+mn-lt"/>
                <a:ea typeface="+mn-ea"/>
                <a:cs typeface="+mn-cs"/>
              </a:defRPr>
            </a:lvl1pPr>
            <a:lvl2pPr marL="0" indent="0" algn="l" defTabSz="1097280" rtl="0" eaLnBrk="1" latinLnBrk="0" hangingPunct="1">
              <a:lnSpc>
                <a:spcPts val="1440"/>
              </a:lnSpc>
              <a:spcBef>
                <a:spcPts val="0"/>
              </a:spcBef>
              <a:spcAft>
                <a:spcPts val="680"/>
              </a:spcAft>
              <a:buFont typeface="Arial" panose="020B0604020202020204" pitchFamily="34" charset="0"/>
              <a:buNone/>
              <a:defRPr sz="1200" kern="1200">
                <a:solidFill>
                  <a:schemeClr val="tx1"/>
                </a:solidFill>
                <a:latin typeface="+mn-lt"/>
                <a:ea typeface="+mn-ea"/>
                <a:cs typeface="+mn-cs"/>
              </a:defRPr>
            </a:lvl2pPr>
            <a:lvl3pPr marL="172800" indent="-172800" algn="l" defTabSz="1097280" rtl="0" eaLnBrk="1" latinLnBrk="0" hangingPunct="1">
              <a:lnSpc>
                <a:spcPts val="1440"/>
              </a:lnSpc>
              <a:spcBef>
                <a:spcPts val="0"/>
              </a:spcBef>
              <a:spcAft>
                <a:spcPts val="68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3456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4pPr>
            <a:lvl5pPr marL="5184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5pPr>
            <a:lvl6pPr marL="6912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AU" dirty="0">
                <a:solidFill>
                  <a:schemeClr val="bg1"/>
                </a:solidFill>
                <a:latin typeface="Cambria" panose="02040503050406030204" pitchFamily="18" charset="0"/>
                <a:ea typeface="Cambria" panose="02040503050406030204" pitchFamily="18" charset="0"/>
              </a:rPr>
              <a:t>Google Data Analytics Certificate</a:t>
            </a:r>
          </a:p>
          <a:p>
            <a:r>
              <a:rPr lang="en-AU" dirty="0">
                <a:solidFill>
                  <a:schemeClr val="bg1"/>
                </a:solidFill>
                <a:latin typeface="Cambria" panose="02040503050406030204" pitchFamily="18" charset="0"/>
                <a:ea typeface="Cambria" panose="02040503050406030204" pitchFamily="18" charset="0"/>
              </a:rPr>
              <a:t>14</a:t>
            </a:r>
            <a:r>
              <a:rPr lang="en-AU" baseline="30000" dirty="0">
                <a:solidFill>
                  <a:schemeClr val="bg1"/>
                </a:solidFill>
                <a:latin typeface="Cambria" panose="02040503050406030204" pitchFamily="18" charset="0"/>
                <a:ea typeface="Cambria" panose="02040503050406030204" pitchFamily="18" charset="0"/>
              </a:rPr>
              <a:t>th</a:t>
            </a:r>
            <a:r>
              <a:rPr lang="en-AU" dirty="0">
                <a:solidFill>
                  <a:schemeClr val="bg1"/>
                </a:solidFill>
                <a:latin typeface="Cambria" panose="02040503050406030204" pitchFamily="18" charset="0"/>
                <a:ea typeface="Cambria" panose="02040503050406030204" pitchFamily="18" charset="0"/>
              </a:rPr>
              <a:t> October 2021</a:t>
            </a:r>
          </a:p>
        </p:txBody>
      </p:sp>
      <p:sp>
        <p:nvSpPr>
          <p:cNvPr id="8" name="Title 3">
            <a:extLst>
              <a:ext uri="{FF2B5EF4-FFF2-40B4-BE49-F238E27FC236}">
                <a16:creationId xmlns:a16="http://schemas.microsoft.com/office/drawing/2014/main" id="{DB8DEEF1-0E5E-45E3-AA97-DE7967A19DD0}"/>
              </a:ext>
            </a:extLst>
          </p:cNvPr>
          <p:cNvSpPr txBox="1">
            <a:spLocks/>
          </p:cNvSpPr>
          <p:nvPr/>
        </p:nvSpPr>
        <p:spPr>
          <a:xfrm>
            <a:off x="8369191" y="3429000"/>
            <a:ext cx="3119676" cy="2385805"/>
          </a:xfrm>
          <a:prstGeom prst="rect">
            <a:avLst/>
          </a:prstGeom>
        </p:spPr>
        <p:txBody>
          <a:bodyPr vert="horz" wrap="square" lIns="0" tIns="0" rIns="0" bIns="0" rtlCol="0" anchor="b">
            <a:noAutofit/>
          </a:bodyPr>
          <a:lstStyle>
            <a:lvl1pPr algn="l" defTabSz="1097280" rtl="0" eaLnBrk="1" latinLnBrk="0" hangingPunct="1">
              <a:lnSpc>
                <a:spcPts val="4805"/>
              </a:lnSpc>
              <a:spcBef>
                <a:spcPts val="0"/>
              </a:spcBef>
              <a:buNone/>
              <a:defRPr sz="4325" kern="1200" spc="-24" baseline="0">
                <a:solidFill>
                  <a:schemeClr val="tx1"/>
                </a:solidFill>
                <a:latin typeface="+mj-lt"/>
                <a:ea typeface="+mj-ea"/>
                <a:cs typeface="+mj-cs"/>
              </a:defRPr>
            </a:lvl1pPr>
          </a:lstStyle>
          <a:p>
            <a:r>
              <a:rPr lang="en-AU" sz="2880" dirty="0">
                <a:solidFill>
                  <a:schemeClr val="bg1"/>
                </a:solidFill>
                <a:latin typeface="Cambria" panose="02040503050406030204" pitchFamily="18" charset="0"/>
                <a:ea typeface="Cambria" panose="02040503050406030204" pitchFamily="18" charset="0"/>
              </a:rPr>
              <a:t>Capstone Project</a:t>
            </a:r>
          </a:p>
        </p:txBody>
      </p:sp>
    </p:spTree>
    <p:extLst>
      <p:ext uri="{BB962C8B-B14F-4D97-AF65-F5344CB8AC3E}">
        <p14:creationId xmlns:p14="http://schemas.microsoft.com/office/powerpoint/2010/main" val="3734955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FA9AF5-6CD8-451B-BAEF-2BB4D1FF5A0C}"/>
              </a:ext>
            </a:extLst>
          </p:cNvPr>
          <p:cNvSpPr>
            <a:spLocks noGrp="1"/>
          </p:cNvSpPr>
          <p:nvPr>
            <p:ph type="ftr" sz="quarter" idx="10"/>
          </p:nvPr>
        </p:nvSpPr>
        <p:spPr/>
        <p:txBody>
          <a:bodyPr/>
          <a:lstStyle/>
          <a:p>
            <a:r>
              <a:rPr lang="en-AU">
                <a:solidFill>
                  <a:srgbClr val="002F6C"/>
                </a:solidFill>
                <a:latin typeface="Cambria" panose="02040503050406030204" pitchFamily="18" charset="0"/>
                <a:ea typeface="Cambria" panose="02040503050406030204" pitchFamily="18" charset="0"/>
              </a:rPr>
              <a:t>Capstone Project | Google Data Analytics Certificate</a:t>
            </a:r>
          </a:p>
        </p:txBody>
      </p:sp>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fld id="{ED57A9F2-1F1C-4791-A7E4-B529CAB7D4BD}" type="slidenum">
              <a:rPr lang="en-AU" smtClean="0">
                <a:solidFill>
                  <a:srgbClr val="002F6C"/>
                </a:solidFill>
                <a:latin typeface="Cambria" panose="02040503050406030204" pitchFamily="18" charset="0"/>
                <a:ea typeface="Cambria" panose="02040503050406030204" pitchFamily="18" charset="0"/>
              </a:rPr>
              <a:pPr/>
              <a:t>10</a:t>
            </a:fld>
            <a:endParaRPr lang="en-AU">
              <a:solidFill>
                <a:srgbClr val="002F6C"/>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842695" y="586598"/>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lang="en-AU" sz="1100" dirty="0">
                <a:solidFill>
                  <a:srgbClr val="002F6C"/>
                </a:solidFill>
                <a:latin typeface="Cambria" panose="02040503050406030204" pitchFamily="18" charset="0"/>
                <a:ea typeface="Cambria" panose="02040503050406030204" pitchFamily="18" charset="0"/>
              </a:rPr>
              <a:t>(4 of 6)</a:t>
            </a:r>
            <a:endPar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3DC76FD8-D4C3-4D19-9F86-77CEAE2F6C8B}"/>
              </a:ext>
            </a:extLst>
          </p:cNvPr>
          <p:cNvSpPr txBox="1"/>
          <p:nvPr/>
        </p:nvSpPr>
        <p:spPr>
          <a:xfrm>
            <a:off x="814414" y="2060575"/>
            <a:ext cx="4690841" cy="1513235"/>
          </a:xfrm>
          <a:prstGeom prst="rect">
            <a:avLst/>
          </a:prstGeom>
          <a:noFill/>
        </p:spPr>
        <p:txBody>
          <a:bodyPr wrap="square">
            <a:spAutoFit/>
          </a:bodyPr>
          <a:lstStyle/>
          <a:p>
            <a:pPr marL="285750" lvl="0" indent="-285750" algn="just">
              <a:spcAft>
                <a:spcPts val="1000"/>
              </a:spcAft>
              <a:buFont typeface="Arial" panose="020B0604020202020204" pitchFamily="34" charset="0"/>
              <a:buChar char="•"/>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Demand for Cyclistic bikes is seasonal with demand increasing during Summer and decreasing during Winter. This is the case for both casual riders and members. </a:t>
            </a:r>
          </a:p>
          <a:p>
            <a:pPr marL="285750" lvl="0" indent="-285750" algn="just">
              <a:spcAft>
                <a:spcPts val="1000"/>
              </a:spcAft>
              <a:buFont typeface="Arial" panose="020B0604020202020204" pitchFamily="34" charset="0"/>
              <a:buChar char="•"/>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here is a correlation between usage and seasons for casual riders and members.</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11" name="Picture">
            <a:extLst>
              <a:ext uri="{FF2B5EF4-FFF2-40B4-BE49-F238E27FC236}">
                <a16:creationId xmlns:a16="http://schemas.microsoft.com/office/drawing/2014/main" id="{411AEF9D-1BF6-4DEF-B358-522F15D33B9C}"/>
              </a:ext>
            </a:extLst>
          </p:cNvPr>
          <p:cNvPicPr/>
          <p:nvPr/>
        </p:nvPicPr>
        <p:blipFill>
          <a:blip r:embed="rId2"/>
          <a:stretch>
            <a:fillRect/>
          </a:stretch>
        </p:blipFill>
        <p:spPr bwMode="auto">
          <a:xfrm>
            <a:off x="6863032" y="1061675"/>
            <a:ext cx="4619625" cy="3695700"/>
          </a:xfrm>
          <a:prstGeom prst="rect">
            <a:avLst/>
          </a:prstGeom>
          <a:noFill/>
          <a:ln w="9525">
            <a:noFill/>
            <a:headEnd/>
            <a:tailEnd/>
          </a:ln>
        </p:spPr>
      </p:pic>
    </p:spTree>
    <p:extLst>
      <p:ext uri="{BB962C8B-B14F-4D97-AF65-F5344CB8AC3E}">
        <p14:creationId xmlns:p14="http://schemas.microsoft.com/office/powerpoint/2010/main" val="1166211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FA9AF5-6CD8-451B-BAEF-2BB4D1FF5A0C}"/>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2" b="0" i="0" u="none" strike="noStrike" kern="1200" cap="none" spc="0" normalizeH="0" baseline="0" noProof="0" dirty="0">
                <a:ln>
                  <a:noFill/>
                </a:ln>
                <a:solidFill>
                  <a:srgbClr val="002F6C"/>
                </a:solidFill>
                <a:effectLst/>
                <a:uLnTx/>
                <a:uFillTx/>
                <a:latin typeface="Arial" panose="020B0604020202020204"/>
                <a:ea typeface="+mn-ea"/>
                <a:cs typeface="+mn-cs"/>
              </a:rPr>
              <a:t>Capstone Project | Google Data Analytics Certificate</a:t>
            </a:r>
          </a:p>
        </p:txBody>
      </p:sp>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702" b="1" i="0" u="none" strike="noStrike" kern="1200" cap="none" spc="0" normalizeH="0" baseline="0" noProof="0">
              <a:ln>
                <a:noFill/>
              </a:ln>
              <a:solidFill>
                <a:srgbClr val="002F6C"/>
              </a:solidFill>
              <a:effectLst/>
              <a:uLnTx/>
              <a:uFillTx/>
              <a:latin typeface="Arial" panose="020B0604020202020204"/>
              <a:ea typeface="+mn-ea"/>
              <a:cs typeface="+mn-cs"/>
            </a:endParaRPr>
          </a:p>
        </p:txBody>
      </p:sp>
      <p:pic>
        <p:nvPicPr>
          <p:cNvPr id="6" name="Picture">
            <a:extLst>
              <a:ext uri="{FF2B5EF4-FFF2-40B4-BE49-F238E27FC236}">
                <a16:creationId xmlns:a16="http://schemas.microsoft.com/office/drawing/2014/main" id="{09DE3F13-CE7C-4C76-9D8C-A42121762DB4}"/>
              </a:ext>
            </a:extLst>
          </p:cNvPr>
          <p:cNvPicPr/>
          <p:nvPr/>
        </p:nvPicPr>
        <p:blipFill>
          <a:blip r:embed="rId2"/>
          <a:stretch>
            <a:fillRect/>
          </a:stretch>
        </p:blipFill>
        <p:spPr bwMode="auto">
          <a:xfrm>
            <a:off x="7200317" y="1228977"/>
            <a:ext cx="4619625" cy="3695700"/>
          </a:xfrm>
          <a:prstGeom prst="rect">
            <a:avLst/>
          </a:prstGeom>
          <a:noFill/>
          <a:ln w="9525">
            <a:noFill/>
            <a:headEnd/>
            <a:tailEnd/>
          </a:ln>
        </p:spPr>
      </p:pic>
      <p:sp>
        <p:nvSpPr>
          <p:cNvPr id="7" name="TextBox 6">
            <a:extLst>
              <a:ext uri="{FF2B5EF4-FFF2-40B4-BE49-F238E27FC236}">
                <a16:creationId xmlns:a16="http://schemas.microsoft.com/office/drawing/2014/main" id="{AFB39843-4A4A-45F0-BE49-A8CA1317B4A3}"/>
              </a:ext>
            </a:extLst>
          </p:cNvPr>
          <p:cNvSpPr txBox="1"/>
          <p:nvPr/>
        </p:nvSpPr>
        <p:spPr>
          <a:xfrm>
            <a:off x="845236" y="581809"/>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(5 of 6)</a:t>
            </a:r>
          </a:p>
        </p:txBody>
      </p:sp>
      <p:sp>
        <p:nvSpPr>
          <p:cNvPr id="10" name="TextBox 9">
            <a:extLst>
              <a:ext uri="{FF2B5EF4-FFF2-40B4-BE49-F238E27FC236}">
                <a16:creationId xmlns:a16="http://schemas.microsoft.com/office/drawing/2014/main" id="{70A6886B-77C9-4830-B7B3-7F4113D61A4E}"/>
              </a:ext>
            </a:extLst>
          </p:cNvPr>
          <p:cNvSpPr txBox="1"/>
          <p:nvPr/>
        </p:nvSpPr>
        <p:spPr>
          <a:xfrm>
            <a:off x="822764" y="1589241"/>
            <a:ext cx="4690841" cy="2975173"/>
          </a:xfrm>
          <a:prstGeom prst="rect">
            <a:avLst/>
          </a:prstGeom>
          <a:noFill/>
        </p:spPr>
        <p:txBody>
          <a:bodyPr wrap="square">
            <a:spAutoFit/>
          </a:bodyPr>
          <a:lstStyle/>
          <a:p>
            <a:pPr lvl="0" algn="just">
              <a:spcAft>
                <a:spcPts val="10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 longest trip length is for casual riders on Saturdays and Sundays with trip length dipping mid week.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Riders are likely to have more time during the weekend and can cycle at a more leisurely pace.</a:t>
            </a:r>
          </a:p>
          <a:p>
            <a:pPr lvl="0" algn="just">
              <a:spcAft>
                <a:spcPts val="1000"/>
              </a:spcAft>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Trip duration is more consistent for members which is what we would expect given 30% of Cyclistic riders commute to work, and we can reasonably assume that a high proportion of these commuters will be members.  </a:t>
            </a:r>
          </a:p>
          <a:p>
            <a:pPr lvl="0" algn="just">
              <a:spcAft>
                <a:spcPts val="1000"/>
              </a:spcAft>
            </a:pPr>
            <a:endPar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lvl="0" algn="just">
              <a:spcAft>
                <a:spcPts val="10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 </a:t>
            </a:r>
          </a:p>
          <a:p>
            <a:pPr lvl="0" algn="just">
              <a:spcAft>
                <a:spcPts val="1000"/>
              </a:spcAft>
            </a:pPr>
            <a:endPar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3898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702" b="1"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727078" y="591236"/>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(6 of 6)</a:t>
            </a:r>
          </a:p>
        </p:txBody>
      </p:sp>
      <p:pic>
        <p:nvPicPr>
          <p:cNvPr id="9" name="Picture">
            <a:extLst>
              <a:ext uri="{FF2B5EF4-FFF2-40B4-BE49-F238E27FC236}">
                <a16:creationId xmlns:a16="http://schemas.microsoft.com/office/drawing/2014/main" id="{81074670-AE68-4523-93D0-560E8F2A2DF3}"/>
              </a:ext>
            </a:extLst>
          </p:cNvPr>
          <p:cNvPicPr/>
          <p:nvPr/>
        </p:nvPicPr>
        <p:blipFill>
          <a:blip r:embed="rId2"/>
          <a:stretch>
            <a:fillRect/>
          </a:stretch>
        </p:blipFill>
        <p:spPr bwMode="auto">
          <a:xfrm>
            <a:off x="1337781" y="1314461"/>
            <a:ext cx="3758643" cy="3181111"/>
          </a:xfrm>
          <a:prstGeom prst="rect">
            <a:avLst/>
          </a:prstGeom>
          <a:noFill/>
          <a:ln w="9525">
            <a:noFill/>
            <a:headEnd/>
            <a:tailEnd/>
          </a:ln>
        </p:spPr>
      </p:pic>
      <p:sp>
        <p:nvSpPr>
          <p:cNvPr id="4" name="Footer Placeholder 3">
            <a:extLst>
              <a:ext uri="{FF2B5EF4-FFF2-40B4-BE49-F238E27FC236}">
                <a16:creationId xmlns:a16="http://schemas.microsoft.com/office/drawing/2014/main" id="{DF0280C5-EEEA-40E2-B747-AA19C0A1E67C}"/>
              </a:ext>
            </a:extLst>
          </p:cNvPr>
          <p:cNvSpPr>
            <a:spLocks noGrp="1"/>
          </p:cNvSpPr>
          <p:nvPr>
            <p:ph type="ftr" sz="quarter" idx="10"/>
          </p:nvPr>
        </p:nvSpPr>
        <p:spPr/>
        <p:txBody>
          <a:bodyPr/>
          <a:lstStyle/>
          <a:p>
            <a:r>
              <a:rPr lang="en-AU">
                <a:solidFill>
                  <a:srgbClr val="002F6C"/>
                </a:solidFill>
                <a:latin typeface="Cambria" panose="02040503050406030204" pitchFamily="18" charset="0"/>
                <a:ea typeface="Cambria" panose="02040503050406030204" pitchFamily="18" charset="0"/>
              </a:rPr>
              <a:t>Capstone Project | Google Data Analytics Certificate</a:t>
            </a:r>
          </a:p>
        </p:txBody>
      </p:sp>
      <p:sp>
        <p:nvSpPr>
          <p:cNvPr id="10" name="TextBox 9">
            <a:extLst>
              <a:ext uri="{FF2B5EF4-FFF2-40B4-BE49-F238E27FC236}">
                <a16:creationId xmlns:a16="http://schemas.microsoft.com/office/drawing/2014/main" id="{D3D0BD1A-89CD-4F38-AD90-E3FB26FE592E}"/>
              </a:ext>
            </a:extLst>
          </p:cNvPr>
          <p:cNvSpPr txBox="1"/>
          <p:nvPr/>
        </p:nvSpPr>
        <p:spPr>
          <a:xfrm>
            <a:off x="727078" y="4912869"/>
            <a:ext cx="11068682" cy="1082348"/>
          </a:xfrm>
          <a:prstGeom prst="rect">
            <a:avLst/>
          </a:prstGeom>
          <a:noFill/>
        </p:spPr>
        <p:txBody>
          <a:bodyPr wrap="square">
            <a:spAutoFit/>
          </a:bodyPr>
          <a:lstStyle/>
          <a:p>
            <a:pPr marL="285750" lvl="0" indent="-285750" algn="just">
              <a:spcAft>
                <a:spcPts val="1000"/>
              </a:spcAft>
              <a:buFont typeface="Arial" panose="020B0604020202020204" pitchFamily="34" charset="0"/>
              <a:buChar char="•"/>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While this visualization is not directly related to the business task</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 it provides valuable insights as to which stations are 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he most popular for casual riders. These insights could then be used by the marketing team to concentrate their marketing efforts in a more targeted manner. </a:t>
            </a:r>
          </a:p>
          <a:p>
            <a:pPr marL="285750" lvl="0" indent="-285750" algn="just">
              <a:spcAft>
                <a:spcPts val="1000"/>
              </a:spcAft>
              <a:buFont typeface="Arial" panose="020B0604020202020204" pitchFamily="34" charset="0"/>
              <a:buChar char="•"/>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here are significantly more casual riders starting/ ending trips at Streeter Dr/ Grand Ave so this could be the best place to focus marketing – provided th</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e high numbers are not largely attributable to visitors as they are unlikely to purchase annual memberships. </a:t>
            </a:r>
            <a:endPar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11" name="Picture">
            <a:extLst>
              <a:ext uri="{FF2B5EF4-FFF2-40B4-BE49-F238E27FC236}">
                <a16:creationId xmlns:a16="http://schemas.microsoft.com/office/drawing/2014/main" id="{4933EC1E-62EA-405A-8CE4-60F0C9CB1BCA}"/>
              </a:ext>
            </a:extLst>
          </p:cNvPr>
          <p:cNvPicPr/>
          <p:nvPr/>
        </p:nvPicPr>
        <p:blipFill>
          <a:blip r:embed="rId3"/>
          <a:stretch>
            <a:fillRect/>
          </a:stretch>
        </p:blipFill>
        <p:spPr bwMode="auto">
          <a:xfrm>
            <a:off x="6502634" y="1314461"/>
            <a:ext cx="3758643" cy="3181111"/>
          </a:xfrm>
          <a:prstGeom prst="rect">
            <a:avLst/>
          </a:prstGeom>
          <a:noFill/>
          <a:ln w="9525">
            <a:noFill/>
            <a:headEnd/>
            <a:tailEnd/>
          </a:ln>
        </p:spPr>
      </p:pic>
    </p:spTree>
    <p:extLst>
      <p:ext uri="{BB962C8B-B14F-4D97-AF65-F5344CB8AC3E}">
        <p14:creationId xmlns:p14="http://schemas.microsoft.com/office/powerpoint/2010/main" val="206641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702" b="1"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504825" y="561975"/>
            <a:ext cx="52376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5. Summary of Key Findings for Cyclistic Riders</a:t>
            </a:r>
            <a:endPar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mn-cs"/>
            </a:endParaRPr>
          </a:p>
        </p:txBody>
      </p:sp>
      <p:sp>
        <p:nvSpPr>
          <p:cNvPr id="4" name="TextBox 3">
            <a:extLst>
              <a:ext uri="{FF2B5EF4-FFF2-40B4-BE49-F238E27FC236}">
                <a16:creationId xmlns:a16="http://schemas.microsoft.com/office/drawing/2014/main" id="{B2E64E6E-D635-4876-8B6B-2A50DD1690FA}"/>
              </a:ext>
            </a:extLst>
          </p:cNvPr>
          <p:cNvSpPr txBox="1"/>
          <p:nvPr/>
        </p:nvSpPr>
        <p:spPr>
          <a:xfrm>
            <a:off x="504825" y="1281965"/>
            <a:ext cx="10632567" cy="332398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rPr>
              <a:t>Trip duration is longer for casual riders than for members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AU" sz="1400" dirty="0">
                <a:solidFill>
                  <a:srgbClr val="002F6C"/>
                </a:solidFill>
                <a:latin typeface="Arial" panose="020B0604020202020204"/>
              </a:rPr>
              <a:t>Most the week day cyclists are members, where as most of the weekend cyclists are casual riders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AU" sz="1400" dirty="0">
              <a:solidFill>
                <a:srgbClr val="002F6C"/>
              </a:solidFill>
              <a:latin typeface="Arial" panose="020B0604020202020204"/>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AU" sz="1400" dirty="0">
                <a:solidFill>
                  <a:srgbClr val="002F6C"/>
                </a:solidFill>
                <a:latin typeface="Arial" panose="020B0604020202020204"/>
              </a:rPr>
              <a:t>Significantly more casual riders start or finish at Streeter Drive/ Grand Ave than any other station with </a:t>
            </a:r>
          </a:p>
          <a:p>
            <a:pPr marR="0" lvl="0" algn="l" defTabSz="914400" rtl="0" eaLnBrk="1" fontAlgn="auto" latinLnBrk="0" hangingPunct="1">
              <a:lnSpc>
                <a:spcPct val="100000"/>
              </a:lnSpc>
              <a:spcBef>
                <a:spcPts val="0"/>
              </a:spcBef>
              <a:spcAft>
                <a:spcPts val="0"/>
              </a:spcAft>
              <a:buClrTx/>
              <a:buSzTx/>
              <a:tabLst/>
              <a:defRPr/>
            </a:pPr>
            <a:r>
              <a:rPr lang="en-AU" sz="1400" dirty="0">
                <a:solidFill>
                  <a:srgbClr val="002F6C"/>
                </a:solidFill>
                <a:latin typeface="Arial" panose="020B0604020202020204"/>
              </a:rPr>
              <a:t>       the count being over double the second highest ranked station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rPr>
              <a:t>4.    The most popular bike type is the same for casual riders and members; the Classic </a:t>
            </a:r>
          </a:p>
          <a:p>
            <a:pPr marR="0" lvl="0" algn="l" defTabSz="914400" rtl="0" eaLnBrk="1" fontAlgn="auto" latinLnBrk="0" hangingPunct="1">
              <a:lnSpc>
                <a:spcPct val="100000"/>
              </a:lnSpc>
              <a:spcBef>
                <a:spcPts val="0"/>
              </a:spcBef>
              <a:spcAft>
                <a:spcPts val="0"/>
              </a:spcAft>
              <a:buClrTx/>
              <a:buSzTx/>
              <a:tabLst/>
              <a:defRPr/>
            </a:pPr>
            <a:endParaRPr lang="en-AU" sz="1400" dirty="0">
              <a:solidFill>
                <a:srgbClr val="002F6C"/>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AU" sz="1400" dirty="0">
                <a:solidFill>
                  <a:srgbClr val="002F6C"/>
                </a:solidFill>
                <a:latin typeface="Arial" panose="020B0604020202020204"/>
              </a:rPr>
              <a:t>5.    The mean trip duration for casual riders is over double the mean trip duration for members for every day of the week</a:t>
            </a:r>
          </a:p>
          <a:p>
            <a:pPr marR="0" lvl="0" algn="l" defTabSz="914400" rtl="0" eaLnBrk="1" fontAlgn="auto" latinLnBrk="0" hangingPunct="1">
              <a:lnSpc>
                <a:spcPct val="100000"/>
              </a:lnSpc>
              <a:spcBef>
                <a:spcPts val="0"/>
              </a:spcBef>
              <a:spcAft>
                <a:spcPts val="0"/>
              </a:spcAft>
              <a:buClrTx/>
              <a:buSzTx/>
              <a:tabLst/>
              <a:defRPr/>
            </a:pPr>
            <a:endParaRPr lang="en-AU" sz="1400" dirty="0">
              <a:solidFill>
                <a:srgbClr val="002F6C"/>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AU" sz="1400" dirty="0">
                <a:solidFill>
                  <a:srgbClr val="002F6C"/>
                </a:solidFill>
                <a:latin typeface="Arial" panose="020B0604020202020204"/>
              </a:rPr>
              <a:t>6.    There is more variance in trip length depending on the day of the week for casual riders than for members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AU" sz="1400" dirty="0">
                <a:solidFill>
                  <a:srgbClr val="002F6C"/>
                </a:solidFill>
                <a:latin typeface="Arial" panose="020B0604020202020204"/>
              </a:rPr>
              <a:t>7.    Bike usage is seasonal with demand increasing during the warmer months for both casual riders and members</a:t>
            </a: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0EFA416-2F3D-47EE-9A82-1270B550FE1D}"/>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2" b="0" i="0" u="none" strike="noStrike" kern="1200" cap="none" spc="0" normalizeH="0" baseline="0" noProof="0" dirty="0">
                <a:ln>
                  <a:noFill/>
                </a:ln>
                <a:solidFill>
                  <a:srgbClr val="002F6C"/>
                </a:solidFill>
                <a:effectLst/>
                <a:uLnTx/>
                <a:uFillTx/>
                <a:latin typeface="Arial" panose="020B0604020202020204"/>
                <a:ea typeface="+mn-ea"/>
                <a:cs typeface="+mn-cs"/>
              </a:rPr>
              <a:t>Capstone Project | Google Data Analytics Certificate</a:t>
            </a:r>
          </a:p>
        </p:txBody>
      </p:sp>
      <p:pic>
        <p:nvPicPr>
          <p:cNvPr id="6" name="Picture 5" descr="Magnifying glass on clear background">
            <a:extLst>
              <a:ext uri="{FF2B5EF4-FFF2-40B4-BE49-F238E27FC236}">
                <a16:creationId xmlns:a16="http://schemas.microsoft.com/office/drawing/2014/main" id="{E7B5C9E3-C257-4A23-937F-3F71241C3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433" y="736807"/>
            <a:ext cx="1920603" cy="1281965"/>
          </a:xfrm>
          <a:prstGeom prst="rect">
            <a:avLst/>
          </a:prstGeom>
        </p:spPr>
      </p:pic>
    </p:spTree>
    <p:extLst>
      <p:ext uri="{BB962C8B-B14F-4D97-AF65-F5344CB8AC3E}">
        <p14:creationId xmlns:p14="http://schemas.microsoft.com/office/powerpoint/2010/main" val="129183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702" b="1"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504825" y="561975"/>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6</a:t>
            </a: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Recommendations</a:t>
            </a:r>
          </a:p>
        </p:txBody>
      </p:sp>
      <p:sp>
        <p:nvSpPr>
          <p:cNvPr id="4" name="TextBox 3">
            <a:extLst>
              <a:ext uri="{FF2B5EF4-FFF2-40B4-BE49-F238E27FC236}">
                <a16:creationId xmlns:a16="http://schemas.microsoft.com/office/drawing/2014/main" id="{B2E64E6E-D635-4876-8B6B-2A50DD1690FA}"/>
              </a:ext>
            </a:extLst>
          </p:cNvPr>
          <p:cNvSpPr txBox="1"/>
          <p:nvPr/>
        </p:nvSpPr>
        <p:spPr>
          <a:xfrm>
            <a:off x="504825" y="989357"/>
            <a:ext cx="8309991" cy="1184940"/>
          </a:xfrm>
          <a:prstGeom prst="rect">
            <a:avLst/>
          </a:prstGeom>
          <a:noFill/>
        </p:spPr>
        <p:txBody>
          <a:bodyPr wrap="square" rtlCol="0">
            <a:spAutoFit/>
          </a:bodyPr>
          <a:lstStyle/>
          <a:p>
            <a:pPr algn="just">
              <a:spcBef>
                <a:spcPts val="900"/>
              </a:spcBef>
              <a:spcAft>
                <a:spcPts val="900"/>
              </a:spcAft>
            </a:pPr>
            <a:r>
              <a:rPr lang="en-US"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rPr>
              <a:t>Based on the above findings my top 3 recommendations are:</a:t>
            </a:r>
            <a:endParaRPr lang="en-AU"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lgn="just">
              <a:spcBef>
                <a:spcPts val="900"/>
              </a:spcBef>
              <a:spcAft>
                <a:spcPts val="900"/>
              </a:spcAft>
              <a:buAutoNum type="arabicPeriod"/>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Streeter Drive/ Grand Ave is the most popular station for casual riders. Cyclistic could have an advertising presence in this area </a:t>
            </a:r>
            <a:r>
              <a:rPr lang="en-US" sz="1400" dirty="0" err="1">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eg.</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 digital bus stop advertising or billboards. Alternatively, special deal brochures could be handed out at popular stations during peak season.</a:t>
            </a:r>
            <a:endParaRPr lang="en-AU" sz="1400" dirty="0">
              <a:solidFill>
                <a:srgbClr val="002F6C"/>
              </a:solidFill>
            </a:endParaRPr>
          </a:p>
        </p:txBody>
      </p:sp>
      <p:sp>
        <p:nvSpPr>
          <p:cNvPr id="5" name="Footer Placeholder 4">
            <a:extLst>
              <a:ext uri="{FF2B5EF4-FFF2-40B4-BE49-F238E27FC236}">
                <a16:creationId xmlns:a16="http://schemas.microsoft.com/office/drawing/2014/main" id="{A0EFA416-2F3D-47EE-9A82-1270B550FE1D}"/>
              </a:ext>
            </a:extLst>
          </p:cNvPr>
          <p:cNvSpPr>
            <a:spLocks noGrp="1"/>
          </p:cNvSpPr>
          <p:nvPr>
            <p:ph type="ftr" sz="quarter" idx="10"/>
          </p:nvPr>
        </p:nvSpPr>
        <p:spPr/>
        <p:txBody>
          <a:bodyPr/>
          <a:lstStyle/>
          <a:p>
            <a:r>
              <a:rPr lang="en-AU" dirty="0">
                <a:solidFill>
                  <a:srgbClr val="002F6C"/>
                </a:solidFill>
              </a:rPr>
              <a:t>Capstone Project | Google Data Analytics Certificate</a:t>
            </a:r>
          </a:p>
        </p:txBody>
      </p:sp>
      <p:pic>
        <p:nvPicPr>
          <p:cNvPr id="6" name="Picture 5" descr="Person pointing at paper">
            <a:extLst>
              <a:ext uri="{FF2B5EF4-FFF2-40B4-BE49-F238E27FC236}">
                <a16:creationId xmlns:a16="http://schemas.microsoft.com/office/drawing/2014/main" id="{174BF269-D104-47F6-AF15-757F8A1A1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0126" y="746641"/>
            <a:ext cx="2151057" cy="1431417"/>
          </a:xfrm>
          <a:prstGeom prst="rect">
            <a:avLst/>
          </a:prstGeom>
        </p:spPr>
      </p:pic>
      <p:sp>
        <p:nvSpPr>
          <p:cNvPr id="8" name="TextBox 7">
            <a:extLst>
              <a:ext uri="{FF2B5EF4-FFF2-40B4-BE49-F238E27FC236}">
                <a16:creationId xmlns:a16="http://schemas.microsoft.com/office/drawing/2014/main" id="{3A448CA3-6AEF-4BF3-8FD5-110BC6A590C5}"/>
              </a:ext>
            </a:extLst>
          </p:cNvPr>
          <p:cNvSpPr txBox="1"/>
          <p:nvPr/>
        </p:nvSpPr>
        <p:spPr>
          <a:xfrm>
            <a:off x="431853" y="2451161"/>
            <a:ext cx="11038327" cy="2654573"/>
          </a:xfrm>
          <a:prstGeom prst="rect">
            <a:avLst/>
          </a:prstGeom>
          <a:noFill/>
        </p:spPr>
        <p:txBody>
          <a:bodyPr wrap="square" rtlCol="0">
            <a:spAutoFit/>
          </a:bodyPr>
          <a:lstStyle/>
          <a:p>
            <a:pPr marL="342900" indent="-342900" algn="just">
              <a:spcBef>
                <a:spcPts val="900"/>
              </a:spcBef>
              <a:spcAft>
                <a:spcPts val="900"/>
              </a:spcAft>
              <a:buAutoNum type="arabicPeriod" startAt="2"/>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It would be good to know whether the increased demand during Summer is due to an increased number of visitors or more locals enjoying rides due to improved weather conditions.  If it is mainly due to visitors, it’s unlikely these people will convert to annual membership as it will not be cost effective to do so. A survey could be taken with riders near popular stations and analysis done to assess what proportion of casual riders are locals vs visitors. If the outcome of such analysis reveals increased usage is mainly due to locals, increased marketing spend could be employed during the summer months.</a:t>
            </a:r>
          </a:p>
          <a:p>
            <a:pPr marL="342900" indent="-342900" algn="just">
              <a:spcBef>
                <a:spcPts val="900"/>
              </a:spcBef>
              <a:spcAft>
                <a:spcPts val="900"/>
              </a:spcAft>
              <a:buAutoNum type="arabicPeriod" startAt="3"/>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The ride length for casual members is significantly lower for week days than it is for weekends. This suggests that some riders are using the bikes to commute to work. Perhaps these users are not aware there is an option to purchase an annual membership which would be a more cost effective option. A marketing campaign could be employed to raise awareness of this option and to include the cost benefit of becoming a member.</a:t>
            </a:r>
            <a:endParaRPr lang="en-AU"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a:p>
            <a:endParaRPr lang="en-AU" dirty="0"/>
          </a:p>
        </p:txBody>
      </p:sp>
    </p:spTree>
    <p:extLst>
      <p:ext uri="{BB962C8B-B14F-4D97-AF65-F5344CB8AC3E}">
        <p14:creationId xmlns:p14="http://schemas.microsoft.com/office/powerpoint/2010/main" val="3300072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702" b="1"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504825" y="561975"/>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mn-cs"/>
              </a:rPr>
              <a:t>A1. Appendix</a:t>
            </a:r>
          </a:p>
        </p:txBody>
      </p:sp>
      <p:sp>
        <p:nvSpPr>
          <p:cNvPr id="4" name="TextBox 3">
            <a:extLst>
              <a:ext uri="{FF2B5EF4-FFF2-40B4-BE49-F238E27FC236}">
                <a16:creationId xmlns:a16="http://schemas.microsoft.com/office/drawing/2014/main" id="{B2E64E6E-D635-4876-8B6B-2A50DD1690FA}"/>
              </a:ext>
            </a:extLst>
          </p:cNvPr>
          <p:cNvSpPr txBox="1"/>
          <p:nvPr/>
        </p:nvSpPr>
        <p:spPr>
          <a:xfrm>
            <a:off x="504825" y="989357"/>
            <a:ext cx="10632567"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AU"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To view more information on the process and script please view my R Markdown file in </a:t>
            </a:r>
            <a:r>
              <a:rPr kumimoji="0" lang="en-AU" sz="1400" b="0" i="0" u="none" strike="noStrike" kern="1200" cap="none" spc="0" normalizeH="0" baseline="0" noProof="0" dirty="0" err="1">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Github</a:t>
            </a:r>
            <a:r>
              <a:rPr kumimoji="0" lang="en-AU"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a:t>
            </a: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AU" sz="1400" b="0" i="0" u="none" strike="noStrike" kern="1200" cap="none" spc="0" normalizeH="0" baseline="0" noProof="0" dirty="0">
                <a:ln>
                  <a:noFill/>
                </a:ln>
                <a:solidFill>
                  <a:srgbClr val="376EE2"/>
                </a:solidFill>
                <a:effectLst/>
                <a:uLnTx/>
                <a:uFillTx/>
                <a:latin typeface="Cambria" panose="02040503050406030204" pitchFamily="18" charset="0"/>
                <a:ea typeface="Cambria" panose="020405030504060302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&gt;&gt; Link</a:t>
            </a:r>
            <a:endParaRPr kumimoji="0" lang="en-AU" sz="1400" b="0" i="0" u="none" strike="noStrike" kern="1200" cap="none" spc="0" normalizeH="0" baseline="0" noProof="0" dirty="0">
              <a:ln>
                <a:noFill/>
              </a:ln>
              <a:solidFill>
                <a:srgbClr val="376EE2"/>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0EFA416-2F3D-47EE-9A82-1270B550FE1D}"/>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2" b="0" i="0" u="none" strike="noStrike" kern="1200" cap="none" spc="0" normalizeH="0" baseline="0" noProof="0" dirty="0">
                <a:ln>
                  <a:noFill/>
                </a:ln>
                <a:solidFill>
                  <a:srgbClr val="002F6C"/>
                </a:solidFill>
                <a:effectLst/>
                <a:uLnTx/>
                <a:uFillTx/>
                <a:latin typeface="Arial" panose="020B0604020202020204"/>
                <a:ea typeface="+mn-ea"/>
                <a:cs typeface="+mn-cs"/>
              </a:rPr>
              <a:t>Capstone Project | Google Data Analytics Certificate</a:t>
            </a:r>
          </a:p>
        </p:txBody>
      </p:sp>
    </p:spTree>
    <p:extLst>
      <p:ext uri="{BB962C8B-B14F-4D97-AF65-F5344CB8AC3E}">
        <p14:creationId xmlns:p14="http://schemas.microsoft.com/office/powerpoint/2010/main" val="197215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1172718" y="698754"/>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mn-cs"/>
              </a:rPr>
              <a:t>Contents</a:t>
            </a:r>
          </a:p>
        </p:txBody>
      </p:sp>
      <p:sp>
        <p:nvSpPr>
          <p:cNvPr id="4" name="Footer Placeholder 3">
            <a:extLst>
              <a:ext uri="{FF2B5EF4-FFF2-40B4-BE49-F238E27FC236}">
                <a16:creationId xmlns:a16="http://schemas.microsoft.com/office/drawing/2014/main" id="{7F43FECB-976F-4813-8F4F-95704112CBCB}"/>
              </a:ext>
            </a:extLst>
          </p:cNvPr>
          <p:cNvSpPr>
            <a:spLocks noGrp="1"/>
          </p:cNvSpPr>
          <p:nvPr>
            <p:ph type="ftr" sz="quarter" idx="10"/>
          </p:nvPr>
        </p:nvSpPr>
        <p:spPr/>
        <p:txBody>
          <a:bodyPr/>
          <a:lstStyle/>
          <a:p>
            <a:r>
              <a:rPr lang="en-AU" dirty="0">
                <a:solidFill>
                  <a:srgbClr val="002F6C"/>
                </a:solidFill>
              </a:rPr>
              <a:t>Capstone Project | Google Data Analytics Certificate</a:t>
            </a:r>
          </a:p>
        </p:txBody>
      </p:sp>
      <p:sp>
        <p:nvSpPr>
          <p:cNvPr id="5" name="Slide Number Placeholder 4">
            <a:extLst>
              <a:ext uri="{FF2B5EF4-FFF2-40B4-BE49-F238E27FC236}">
                <a16:creationId xmlns:a16="http://schemas.microsoft.com/office/drawing/2014/main" id="{6FF003B1-CD1D-41DD-936E-A998251508E1}"/>
              </a:ext>
            </a:extLst>
          </p:cNvPr>
          <p:cNvSpPr>
            <a:spLocks noGrp="1"/>
          </p:cNvSpPr>
          <p:nvPr>
            <p:ph type="sldNum" sz="quarter" idx="11"/>
          </p:nvPr>
        </p:nvSpPr>
        <p:spPr/>
        <p:txBody>
          <a:bodyPr/>
          <a:lstStyle/>
          <a:p>
            <a:fld id="{ED57A9F2-1F1C-4791-A7E4-B529CAB7D4BD}" type="slidenum">
              <a:rPr lang="en-AU" smtClean="0">
                <a:solidFill>
                  <a:srgbClr val="002F6C"/>
                </a:solidFill>
              </a:rPr>
              <a:pPr/>
              <a:t>2</a:t>
            </a:fld>
            <a:endParaRPr lang="en-AU" dirty="0">
              <a:solidFill>
                <a:srgbClr val="002F6C"/>
              </a:solidFill>
            </a:endParaRPr>
          </a:p>
        </p:txBody>
      </p:sp>
      <p:graphicFrame>
        <p:nvGraphicFramePr>
          <p:cNvPr id="7" name="Table 7">
            <a:extLst>
              <a:ext uri="{FF2B5EF4-FFF2-40B4-BE49-F238E27FC236}">
                <a16:creationId xmlns:a16="http://schemas.microsoft.com/office/drawing/2014/main" id="{AA68B727-28B4-4096-A1B7-47A0AB4C8D09}"/>
              </a:ext>
            </a:extLst>
          </p:cNvPr>
          <p:cNvGraphicFramePr>
            <a:graphicFrameLocks noGrp="1"/>
          </p:cNvGraphicFramePr>
          <p:nvPr>
            <p:extLst>
              <p:ext uri="{D42A27DB-BD31-4B8C-83A1-F6EECF244321}">
                <p14:modId xmlns:p14="http://schemas.microsoft.com/office/powerpoint/2010/main" val="1021607973"/>
              </p:ext>
            </p:extLst>
          </p:nvPr>
        </p:nvGraphicFramePr>
        <p:xfrm>
          <a:off x="1264158" y="1618488"/>
          <a:ext cx="6537961" cy="2934103"/>
        </p:xfrm>
        <a:graphic>
          <a:graphicData uri="http://schemas.openxmlformats.org/drawingml/2006/table">
            <a:tbl>
              <a:tblPr firstRow="1" bandRow="1">
                <a:tableStyleId>{BDBED569-4797-4DF1-A0F4-6AAB3CD982D8}</a:tableStyleId>
              </a:tblPr>
              <a:tblGrid>
                <a:gridCol w="793242">
                  <a:extLst>
                    <a:ext uri="{9D8B030D-6E8A-4147-A177-3AD203B41FA5}">
                      <a16:colId xmlns:a16="http://schemas.microsoft.com/office/drawing/2014/main" val="3888022258"/>
                    </a:ext>
                  </a:extLst>
                </a:gridCol>
                <a:gridCol w="4946904">
                  <a:extLst>
                    <a:ext uri="{9D8B030D-6E8A-4147-A177-3AD203B41FA5}">
                      <a16:colId xmlns:a16="http://schemas.microsoft.com/office/drawing/2014/main" val="1185517962"/>
                    </a:ext>
                  </a:extLst>
                </a:gridCol>
                <a:gridCol w="797815">
                  <a:extLst>
                    <a:ext uri="{9D8B030D-6E8A-4147-A177-3AD203B41FA5}">
                      <a16:colId xmlns:a16="http://schemas.microsoft.com/office/drawing/2014/main" val="2102614138"/>
                    </a:ext>
                  </a:extLst>
                </a:gridCol>
              </a:tblGrid>
              <a:tr h="338223">
                <a:tc>
                  <a:txBody>
                    <a:bodyPr/>
                    <a:lstStyle/>
                    <a:p>
                      <a:pPr marL="0" algn="ctr" defTabSz="987552" rtl="0" eaLnBrk="1" latinLnBrk="0" hangingPunct="1"/>
                      <a:r>
                        <a:rPr lang="en-AU" sz="1400" b="0" kern="1200" dirty="0">
                          <a:solidFill>
                            <a:schemeClr val="bg1"/>
                          </a:solidFill>
                          <a:latin typeface="Cambria" panose="02040503050406030204" pitchFamily="18" charset="0"/>
                          <a:ea typeface="Cambria" panose="02040503050406030204" pitchFamily="18" charset="0"/>
                          <a:cs typeface="+mn-cs"/>
                        </a:rPr>
                        <a:t>Item #</a:t>
                      </a:r>
                    </a:p>
                  </a:txBody>
                  <a:tcPr anchor="ctr">
                    <a:solidFill>
                      <a:srgbClr val="002F6C"/>
                    </a:solidFill>
                  </a:tcPr>
                </a:tc>
                <a:tc>
                  <a:txBody>
                    <a:bodyPr/>
                    <a:lstStyle/>
                    <a:p>
                      <a:pPr marL="0" algn="l" defTabSz="987552" rtl="0" eaLnBrk="1" latinLnBrk="0" hangingPunct="1"/>
                      <a:r>
                        <a:rPr lang="en-AU" sz="1400" b="0" kern="1200" dirty="0">
                          <a:solidFill>
                            <a:schemeClr val="bg1"/>
                          </a:solidFill>
                          <a:latin typeface="Cambria" panose="02040503050406030204" pitchFamily="18" charset="0"/>
                          <a:ea typeface="Cambria" panose="02040503050406030204" pitchFamily="18" charset="0"/>
                        </a:rPr>
                        <a:t>Description</a:t>
                      </a:r>
                      <a:endParaRPr lang="en-AU" sz="1400" b="0" kern="1200" dirty="0">
                        <a:solidFill>
                          <a:schemeClr val="bg1"/>
                        </a:solidFill>
                        <a:latin typeface="Cambria" panose="02040503050406030204" pitchFamily="18" charset="0"/>
                        <a:ea typeface="Cambria" panose="02040503050406030204" pitchFamily="18" charset="0"/>
                        <a:cs typeface="+mn-cs"/>
                      </a:endParaRPr>
                    </a:p>
                  </a:txBody>
                  <a:tcPr anchor="ctr">
                    <a:solidFill>
                      <a:srgbClr val="002F6C"/>
                    </a:solidFill>
                  </a:tcPr>
                </a:tc>
                <a:tc>
                  <a:txBody>
                    <a:bodyPr/>
                    <a:lstStyle/>
                    <a:p>
                      <a:pPr marL="0" algn="ctr" defTabSz="987552" rtl="0" eaLnBrk="1" latinLnBrk="0" hangingPunct="1"/>
                      <a:r>
                        <a:rPr lang="en-AU" sz="1400" b="0" kern="1200" dirty="0">
                          <a:solidFill>
                            <a:schemeClr val="bg1"/>
                          </a:solidFill>
                          <a:latin typeface="Cambria" panose="02040503050406030204" pitchFamily="18" charset="0"/>
                          <a:ea typeface="Cambria" panose="02040503050406030204" pitchFamily="18" charset="0"/>
                        </a:rPr>
                        <a:t>Slide #</a:t>
                      </a:r>
                      <a:endParaRPr lang="en-AU" sz="1400" b="0" kern="1200" dirty="0">
                        <a:solidFill>
                          <a:schemeClr val="bg1"/>
                        </a:solidFill>
                        <a:latin typeface="Cambria" panose="02040503050406030204" pitchFamily="18" charset="0"/>
                        <a:ea typeface="Cambria" panose="02040503050406030204" pitchFamily="18" charset="0"/>
                        <a:cs typeface="+mn-cs"/>
                      </a:endParaRPr>
                    </a:p>
                  </a:txBody>
                  <a:tcPr anchor="ctr">
                    <a:solidFill>
                      <a:srgbClr val="002F6C"/>
                    </a:solidFill>
                  </a:tcPr>
                </a:tc>
                <a:extLst>
                  <a:ext uri="{0D108BD9-81ED-4DB2-BD59-A6C34878D82A}">
                    <a16:rowId xmlns:a16="http://schemas.microsoft.com/office/drawing/2014/main" val="2634455449"/>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1</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Introduction</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3</a:t>
                      </a:r>
                    </a:p>
                  </a:txBody>
                  <a:tcPr anchor="ctr">
                    <a:solidFill>
                      <a:schemeClr val="bg1"/>
                    </a:solidFill>
                  </a:tcPr>
                </a:tc>
                <a:extLst>
                  <a:ext uri="{0D108BD9-81ED-4DB2-BD59-A6C34878D82A}">
                    <a16:rowId xmlns:a16="http://schemas.microsoft.com/office/drawing/2014/main" val="3440523134"/>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2</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Key Objectives</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4</a:t>
                      </a:r>
                    </a:p>
                  </a:txBody>
                  <a:tcPr anchor="ctr">
                    <a:solidFill>
                      <a:schemeClr val="bg1"/>
                    </a:solidFill>
                  </a:tcPr>
                </a:tc>
                <a:extLst>
                  <a:ext uri="{0D108BD9-81ED-4DB2-BD59-A6C34878D82A}">
                    <a16:rowId xmlns:a16="http://schemas.microsoft.com/office/drawing/2014/main" val="597211753"/>
                  </a:ext>
                </a:extLst>
              </a:tr>
              <a:tr h="370840">
                <a:tc>
                  <a:txBody>
                    <a:bodyPr/>
                    <a:lstStyle/>
                    <a:p>
                      <a:pPr algn="ctr"/>
                      <a:r>
                        <a:rPr lang="en-AU" sz="1400" kern="1200" dirty="0">
                          <a:solidFill>
                            <a:srgbClr val="002F6C"/>
                          </a:solidFill>
                          <a:latin typeface="Cambria" panose="02040503050406030204" pitchFamily="18" charset="0"/>
                          <a:ea typeface="Cambria" panose="02040503050406030204" pitchFamily="18" charset="0"/>
                          <a:cs typeface="+mn-cs"/>
                        </a:rPr>
                        <a:t>3</a:t>
                      </a:r>
                    </a:p>
                  </a:txBody>
                  <a:tcPr anchor="ctr">
                    <a:solidFill>
                      <a:schemeClr val="bg1"/>
                    </a:solidFill>
                  </a:tcPr>
                </a:tc>
                <a:tc>
                  <a:txBody>
                    <a:bodyPr/>
                    <a:lstStyle/>
                    <a:p>
                      <a:r>
                        <a:rPr lang="en-AU" sz="1400" kern="1200" dirty="0">
                          <a:solidFill>
                            <a:srgbClr val="002F6C"/>
                          </a:solidFill>
                          <a:latin typeface="Cambria" panose="02040503050406030204" pitchFamily="18" charset="0"/>
                          <a:ea typeface="Cambria" panose="02040503050406030204" pitchFamily="18" charset="0"/>
                        </a:rPr>
                        <a:t>Preparing and Processing the Data</a:t>
                      </a:r>
                      <a:endParaRPr lang="en-AU" sz="1400" kern="1200" dirty="0">
                        <a:solidFill>
                          <a:srgbClr val="002F6C"/>
                        </a:solidFill>
                        <a:latin typeface="Cambria" panose="02040503050406030204" pitchFamily="18" charset="0"/>
                        <a:ea typeface="Cambria" panose="02040503050406030204" pitchFamily="18" charset="0"/>
                        <a:cs typeface="+mn-cs"/>
                      </a:endParaRPr>
                    </a:p>
                  </a:txBody>
                  <a:tcPr anchor="ctr">
                    <a:solidFill>
                      <a:schemeClr val="bg1"/>
                    </a:solidFill>
                  </a:tcPr>
                </a:tc>
                <a:tc>
                  <a:txBody>
                    <a:bodyPr/>
                    <a:lstStyle/>
                    <a:p>
                      <a:pPr algn="ctr"/>
                      <a:r>
                        <a:rPr lang="en-AU" sz="1400" kern="1200" dirty="0">
                          <a:solidFill>
                            <a:srgbClr val="002F6C"/>
                          </a:solidFill>
                          <a:latin typeface="Cambria" panose="02040503050406030204" pitchFamily="18" charset="0"/>
                          <a:ea typeface="Cambria" panose="02040503050406030204" pitchFamily="18" charset="0"/>
                        </a:rPr>
                        <a:t>6</a:t>
                      </a:r>
                      <a:endParaRPr lang="en-AU" sz="1400" kern="1200" dirty="0">
                        <a:solidFill>
                          <a:srgbClr val="002F6C"/>
                        </a:solidFill>
                        <a:latin typeface="Cambria" panose="02040503050406030204" pitchFamily="18" charset="0"/>
                        <a:ea typeface="Cambria" panose="02040503050406030204" pitchFamily="18" charset="0"/>
                        <a:cs typeface="+mn-cs"/>
                      </a:endParaRPr>
                    </a:p>
                  </a:txBody>
                  <a:tcPr anchor="ctr">
                    <a:solidFill>
                      <a:schemeClr val="bg1"/>
                    </a:solidFill>
                  </a:tcPr>
                </a:tc>
                <a:extLst>
                  <a:ext uri="{0D108BD9-81ED-4DB2-BD59-A6C34878D82A}">
                    <a16:rowId xmlns:a16="http://schemas.microsoft.com/office/drawing/2014/main" val="1106621572"/>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4</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Analysing and Visualizing the Data</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7</a:t>
                      </a:r>
                    </a:p>
                  </a:txBody>
                  <a:tcPr anchor="ctr">
                    <a:solidFill>
                      <a:schemeClr val="bg1"/>
                    </a:solidFill>
                  </a:tcPr>
                </a:tc>
                <a:extLst>
                  <a:ext uri="{0D108BD9-81ED-4DB2-BD59-A6C34878D82A}">
                    <a16:rowId xmlns:a16="http://schemas.microsoft.com/office/drawing/2014/main" val="1937070578"/>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5</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Summary of Key Findings</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13</a:t>
                      </a:r>
                    </a:p>
                  </a:txBody>
                  <a:tcPr anchor="ctr">
                    <a:solidFill>
                      <a:schemeClr val="bg1"/>
                    </a:solidFill>
                  </a:tcPr>
                </a:tc>
                <a:extLst>
                  <a:ext uri="{0D108BD9-81ED-4DB2-BD59-A6C34878D82A}">
                    <a16:rowId xmlns:a16="http://schemas.microsoft.com/office/drawing/2014/main" val="1100236302"/>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6</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Recommendations</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14</a:t>
                      </a:r>
                    </a:p>
                  </a:txBody>
                  <a:tcPr anchor="ctr">
                    <a:solidFill>
                      <a:schemeClr val="bg1"/>
                    </a:solidFill>
                  </a:tcPr>
                </a:tc>
                <a:extLst>
                  <a:ext uri="{0D108BD9-81ED-4DB2-BD59-A6C34878D82A}">
                    <a16:rowId xmlns:a16="http://schemas.microsoft.com/office/drawing/2014/main" val="1390657458"/>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A1</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Appendix</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15</a:t>
                      </a:r>
                    </a:p>
                  </a:txBody>
                  <a:tcPr anchor="ctr">
                    <a:solidFill>
                      <a:schemeClr val="bg1"/>
                    </a:solidFill>
                  </a:tcPr>
                </a:tc>
                <a:extLst>
                  <a:ext uri="{0D108BD9-81ED-4DB2-BD59-A6C34878D82A}">
                    <a16:rowId xmlns:a16="http://schemas.microsoft.com/office/drawing/2014/main" val="2602143620"/>
                  </a:ext>
                </a:extLst>
              </a:tr>
            </a:tbl>
          </a:graphicData>
        </a:graphic>
      </p:graphicFrame>
    </p:spTree>
    <p:extLst>
      <p:ext uri="{BB962C8B-B14F-4D97-AF65-F5344CB8AC3E}">
        <p14:creationId xmlns:p14="http://schemas.microsoft.com/office/powerpoint/2010/main" val="1466293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defTabSz="493776"/>
            <a:endParaRPr lang="en-US" sz="2160" dirty="0">
              <a:solidFill>
                <a:srgbClr val="FFFFFF"/>
              </a:solidFill>
              <a:latin typeface="Arial" panose="020B0604020202020204" pitchFamily="34" charset="0"/>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34390" y="552450"/>
            <a:ext cx="4486275" cy="369332"/>
          </a:xfrm>
          <a:prstGeom prst="rect">
            <a:avLst/>
          </a:prstGeom>
          <a:noFill/>
        </p:spPr>
        <p:txBody>
          <a:bodyPr wrap="square" rtlCol="0">
            <a:spAutoFit/>
          </a:bodyPr>
          <a:lstStyle/>
          <a:p>
            <a:r>
              <a:rPr lang="en-AU" dirty="0">
                <a:solidFill>
                  <a:srgbClr val="002F6C"/>
                </a:solidFill>
                <a:latin typeface="Cambria" panose="02040503050406030204" pitchFamily="18" charset="0"/>
                <a:ea typeface="Cambria" panose="02040503050406030204" pitchFamily="18" charset="0"/>
              </a:rPr>
              <a:t>1. Introduction</a:t>
            </a:r>
          </a:p>
        </p:txBody>
      </p:sp>
      <p:sp>
        <p:nvSpPr>
          <p:cNvPr id="3" name="TextBox 2">
            <a:extLst>
              <a:ext uri="{FF2B5EF4-FFF2-40B4-BE49-F238E27FC236}">
                <a16:creationId xmlns:a16="http://schemas.microsoft.com/office/drawing/2014/main" id="{2A1F5169-00AC-424F-92D1-640448748D28}"/>
              </a:ext>
            </a:extLst>
          </p:cNvPr>
          <p:cNvSpPr txBox="1"/>
          <p:nvPr/>
        </p:nvSpPr>
        <p:spPr>
          <a:xfrm>
            <a:off x="839979" y="1047750"/>
            <a:ext cx="4591558" cy="3323987"/>
          </a:xfrm>
          <a:prstGeom prst="rect">
            <a:avLst/>
          </a:prstGeom>
          <a:noFill/>
        </p:spPr>
        <p:txBody>
          <a:bodyPr wrap="square" rtlCol="0">
            <a:spAutoFit/>
          </a:bodyPr>
          <a:lstStyle/>
          <a:p>
            <a:pPr algn="just"/>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This case study was completed as a Capstone project as part of the Google Data Analytics Certificate. It is based on a fictional company and used public data made available by Motivate International Inc. </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lgn="just"/>
            <a:endParaRPr lang="en-AU" sz="1400" dirty="0">
              <a:solidFill>
                <a:srgbClr val="002F6C"/>
              </a:solidFill>
              <a:latin typeface="Cambria" panose="02040503050406030204" pitchFamily="18" charset="0"/>
              <a:ea typeface="Cambria" panose="02040503050406030204" pitchFamily="18" charset="0"/>
            </a:endParaRPr>
          </a:p>
          <a:p>
            <a:pPr algn="just"/>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 is a bike sharing company that has 5,800 bicycles which are geo-tracked and locked into a network of 692 stations across Chicago. The company want to analyze the usage of their bikes in order to gain insights into how casual riders and members use bikes differently. </a:t>
            </a:r>
          </a:p>
          <a:p>
            <a:pPr algn="just"/>
            <a:endPar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a:p>
            <a:pPr algn="just"/>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Then, using this information the CEO would like high level recommendations for designing marketing strategies to convert casual riders into annual members to increase sales. </a:t>
            </a:r>
            <a:endParaRPr lang="en-AU" sz="1400" dirty="0">
              <a:solidFill>
                <a:srgbClr val="002F6C"/>
              </a:solidFill>
              <a:latin typeface="Cambria" panose="02040503050406030204" pitchFamily="18" charset="0"/>
              <a:ea typeface="Cambria" panose="02040503050406030204" pitchFamily="18" charset="0"/>
            </a:endParaRPr>
          </a:p>
        </p:txBody>
      </p:sp>
      <p:sp>
        <p:nvSpPr>
          <p:cNvPr id="4" name="Footer Placeholder 3">
            <a:extLst>
              <a:ext uri="{FF2B5EF4-FFF2-40B4-BE49-F238E27FC236}">
                <a16:creationId xmlns:a16="http://schemas.microsoft.com/office/drawing/2014/main" id="{81788958-FD31-45DD-B1D0-CE6EDFCBAC12}"/>
              </a:ext>
            </a:extLst>
          </p:cNvPr>
          <p:cNvSpPr>
            <a:spLocks noGrp="1"/>
          </p:cNvSpPr>
          <p:nvPr>
            <p:ph type="ftr" sz="quarter" idx="10"/>
          </p:nvPr>
        </p:nvSpPr>
        <p:spPr/>
        <p:txBody>
          <a:bodyPr/>
          <a:lstStyle/>
          <a:p>
            <a:r>
              <a:rPr lang="en-AU" dirty="0">
                <a:solidFill>
                  <a:srgbClr val="002F6C"/>
                </a:solidFill>
              </a:rPr>
              <a:t>Capstone Project | Google Data Analytics Certificate</a:t>
            </a:r>
          </a:p>
        </p:txBody>
      </p:sp>
      <p:sp>
        <p:nvSpPr>
          <p:cNvPr id="5" name="Slide Number Placeholder 4">
            <a:extLst>
              <a:ext uri="{FF2B5EF4-FFF2-40B4-BE49-F238E27FC236}">
                <a16:creationId xmlns:a16="http://schemas.microsoft.com/office/drawing/2014/main" id="{06B4AF99-8C71-4488-BC35-E03A9E3A04CC}"/>
              </a:ext>
            </a:extLst>
          </p:cNvPr>
          <p:cNvSpPr>
            <a:spLocks noGrp="1"/>
          </p:cNvSpPr>
          <p:nvPr>
            <p:ph type="sldNum" sz="quarter" idx="11"/>
          </p:nvPr>
        </p:nvSpPr>
        <p:spPr/>
        <p:txBody>
          <a:bodyPr/>
          <a:lstStyle/>
          <a:p>
            <a:fld id="{ED57A9F2-1F1C-4791-A7E4-B529CAB7D4BD}" type="slidenum">
              <a:rPr lang="en-AU" smtClean="0">
                <a:solidFill>
                  <a:srgbClr val="002F6C"/>
                </a:solidFill>
              </a:rPr>
              <a:pPr/>
              <a:t>3</a:t>
            </a:fld>
            <a:endParaRPr lang="en-AU">
              <a:solidFill>
                <a:srgbClr val="002F6C"/>
              </a:solidFill>
            </a:endParaRPr>
          </a:p>
        </p:txBody>
      </p:sp>
      <p:pic>
        <p:nvPicPr>
          <p:cNvPr id="8" name="Picture 7" descr="Person riding bicycle">
            <a:extLst>
              <a:ext uri="{FF2B5EF4-FFF2-40B4-BE49-F238E27FC236}">
                <a16:creationId xmlns:a16="http://schemas.microsoft.com/office/drawing/2014/main" id="{19D1F759-B037-4608-90F2-43F6FE3B4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583" y="1517277"/>
            <a:ext cx="2867585" cy="1911723"/>
          </a:xfrm>
          <a:prstGeom prst="rect">
            <a:avLst/>
          </a:prstGeom>
        </p:spPr>
      </p:pic>
    </p:spTree>
    <p:extLst>
      <p:ext uri="{BB962C8B-B14F-4D97-AF65-F5344CB8AC3E}">
        <p14:creationId xmlns:p14="http://schemas.microsoft.com/office/powerpoint/2010/main" val="554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09647" y="550377"/>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2. Key Objectives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(1 of 2)</a:t>
            </a:r>
          </a:p>
        </p:txBody>
      </p:sp>
      <p:sp>
        <p:nvSpPr>
          <p:cNvPr id="3" name="TextBox 2">
            <a:extLst>
              <a:ext uri="{FF2B5EF4-FFF2-40B4-BE49-F238E27FC236}">
                <a16:creationId xmlns:a16="http://schemas.microsoft.com/office/drawing/2014/main" id="{2A1F5169-00AC-424F-92D1-640448748D28}"/>
              </a:ext>
            </a:extLst>
          </p:cNvPr>
          <p:cNvSpPr txBox="1"/>
          <p:nvPr/>
        </p:nvSpPr>
        <p:spPr>
          <a:xfrm>
            <a:off x="827935" y="1035880"/>
            <a:ext cx="10887075" cy="303159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376EE2"/>
                </a:solidFill>
                <a:effectLst/>
                <a:uLnTx/>
                <a:uFillTx/>
                <a:latin typeface="Cambria" panose="02040503050406030204" pitchFamily="18" charset="0"/>
                <a:ea typeface="Cambria" panose="02040503050406030204" pitchFamily="18" charset="0"/>
                <a:cs typeface="Times New Roman" panose="02020603050405020304" pitchFamily="18" charset="0"/>
              </a:rPr>
              <a:t>Identify the </a:t>
            </a:r>
            <a:r>
              <a:rPr lang="en-US" sz="1400" dirty="0">
                <a:solidFill>
                  <a:srgbClr val="376EE2"/>
                </a:solidFill>
                <a:latin typeface="Cambria" panose="02040503050406030204" pitchFamily="18" charset="0"/>
                <a:ea typeface="Cambria" panose="02040503050406030204" pitchFamily="18" charset="0"/>
                <a:cs typeface="Times New Roman" panose="02020603050405020304" pitchFamily="18" charset="0"/>
              </a:rPr>
              <a:t>B</a:t>
            </a:r>
            <a:r>
              <a:rPr kumimoji="0" lang="en-US" sz="1400" b="0" i="0" u="none" strike="noStrike" kern="1200" cap="none" spc="0" normalizeH="0" baseline="0" noProof="0" dirty="0">
                <a:ln>
                  <a:noFill/>
                </a:ln>
                <a:solidFill>
                  <a:srgbClr val="376EE2"/>
                </a:solidFill>
                <a:effectLst/>
                <a:uLnTx/>
                <a:uFillTx/>
                <a:latin typeface="Cambria" panose="02040503050406030204" pitchFamily="18" charset="0"/>
                <a:ea typeface="Cambria" panose="02040503050406030204" pitchFamily="18" charset="0"/>
                <a:cs typeface="Times New Roman" panose="02020603050405020304" pitchFamily="18" charset="0"/>
              </a:rPr>
              <a:t>usiness Task</a:t>
            </a: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Cyclistic’s finance analysts have concluded that annual members are much more profitable than casual riders. With this in mind, the business objective is to increase sales by converting casual riders to members. My task as a junior data analyst is:</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i="1"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rPr>
              <a:t>Identify how annual members and casual riders use Cyclistic bikes differently.</a:t>
            </a:r>
            <a:endParaRPr lang="en-AU"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These insights will be used by the marketing team to develop a campaign aimed at converting casual riders to members by purchasing an annual membership.</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 business task is to produce a report which outlines the following:</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lvl="0">
              <a:spcBef>
                <a:spcPts val="180"/>
              </a:spcBef>
              <a:spcAft>
                <a:spcPts val="180"/>
              </a:spcAft>
            </a:pPr>
            <a:endPar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180"/>
              </a:spcBef>
              <a:spcAft>
                <a:spcPts val="180"/>
              </a:spcAft>
              <a:buFont typeface="+mj-lt"/>
              <a:buAutoNum type="arabicPeriod"/>
            </a:pPr>
            <a:endPar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99FE854-6B9A-4BCA-AFA9-0F14CCC775F5}"/>
              </a:ext>
            </a:extLst>
          </p:cNvPr>
          <p:cNvSpPr>
            <a:spLocks noGrp="1"/>
          </p:cNvSpPr>
          <p:nvPr>
            <p:ph type="ftr" sz="quarter" idx="10"/>
          </p:nvPr>
        </p:nvSpPr>
        <p:spPr/>
        <p:txBody>
          <a:bodyPr/>
          <a:lstStyle/>
          <a:p>
            <a:r>
              <a:rPr lang="en-AU" dirty="0">
                <a:solidFill>
                  <a:srgbClr val="002F6C"/>
                </a:solidFill>
              </a:rPr>
              <a:t>Capstone Project | Google Data Analytics Certificate</a:t>
            </a:r>
          </a:p>
        </p:txBody>
      </p:sp>
      <p:sp>
        <p:nvSpPr>
          <p:cNvPr id="5" name="Slide Number Placeholder 4">
            <a:extLst>
              <a:ext uri="{FF2B5EF4-FFF2-40B4-BE49-F238E27FC236}">
                <a16:creationId xmlns:a16="http://schemas.microsoft.com/office/drawing/2014/main" id="{6E05BBBD-8B8A-4237-95E2-E1540008E5D0}"/>
              </a:ext>
            </a:extLst>
          </p:cNvPr>
          <p:cNvSpPr>
            <a:spLocks noGrp="1"/>
          </p:cNvSpPr>
          <p:nvPr>
            <p:ph type="sldNum" sz="quarter" idx="11"/>
          </p:nvPr>
        </p:nvSpPr>
        <p:spPr/>
        <p:txBody>
          <a:bodyPr/>
          <a:lstStyle/>
          <a:p>
            <a:fld id="{ED57A9F2-1F1C-4791-A7E4-B529CAB7D4BD}" type="slidenum">
              <a:rPr lang="en-AU" smtClean="0">
                <a:solidFill>
                  <a:srgbClr val="002F6C"/>
                </a:solidFill>
              </a:rPr>
              <a:pPr/>
              <a:t>4</a:t>
            </a:fld>
            <a:endParaRPr lang="en-AU" dirty="0">
              <a:solidFill>
                <a:srgbClr val="002F6C"/>
              </a:solidFill>
            </a:endParaRPr>
          </a:p>
        </p:txBody>
      </p:sp>
      <p:sp>
        <p:nvSpPr>
          <p:cNvPr id="7" name="Arrow: Chevron 6">
            <a:extLst>
              <a:ext uri="{FF2B5EF4-FFF2-40B4-BE49-F238E27FC236}">
                <a16:creationId xmlns:a16="http://schemas.microsoft.com/office/drawing/2014/main" id="{3182106F-D061-42E4-B1C8-B1829B2A5771}"/>
              </a:ext>
            </a:extLst>
          </p:cNvPr>
          <p:cNvSpPr/>
          <p:nvPr/>
        </p:nvSpPr>
        <p:spPr>
          <a:xfrm>
            <a:off x="891943" y="3877056"/>
            <a:ext cx="2262737" cy="804672"/>
          </a:xfrm>
          <a:prstGeom prst="chevron">
            <a:avLst/>
          </a:prstGeom>
          <a:solidFill>
            <a:srgbClr val="002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bg1"/>
                </a:solidFill>
              </a:rPr>
              <a:t>A clear statement of the business task</a:t>
            </a:r>
          </a:p>
        </p:txBody>
      </p:sp>
      <p:sp>
        <p:nvSpPr>
          <p:cNvPr id="8" name="Arrow: Chevron 7">
            <a:extLst>
              <a:ext uri="{FF2B5EF4-FFF2-40B4-BE49-F238E27FC236}">
                <a16:creationId xmlns:a16="http://schemas.microsoft.com/office/drawing/2014/main" id="{F5294C0D-59F3-4E8B-8017-09BB0846B92F}"/>
              </a:ext>
            </a:extLst>
          </p:cNvPr>
          <p:cNvSpPr/>
          <p:nvPr/>
        </p:nvSpPr>
        <p:spPr>
          <a:xfrm>
            <a:off x="2933090" y="3874008"/>
            <a:ext cx="1843278" cy="804672"/>
          </a:xfrm>
          <a:prstGeom prst="chevron">
            <a:avLst/>
          </a:prstGeom>
          <a:solidFill>
            <a:srgbClr val="376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TextBox 8">
            <a:extLst>
              <a:ext uri="{FF2B5EF4-FFF2-40B4-BE49-F238E27FC236}">
                <a16:creationId xmlns:a16="http://schemas.microsoft.com/office/drawing/2014/main" id="{7005B5FD-3776-4ACD-B1BD-7B7AAF083CE0}"/>
              </a:ext>
            </a:extLst>
          </p:cNvPr>
          <p:cNvSpPr txBox="1"/>
          <p:nvPr/>
        </p:nvSpPr>
        <p:spPr>
          <a:xfrm>
            <a:off x="3318532" y="3987260"/>
            <a:ext cx="1270547" cy="553998"/>
          </a:xfrm>
          <a:prstGeom prst="rect">
            <a:avLst/>
          </a:prstGeom>
          <a:noFill/>
        </p:spPr>
        <p:txBody>
          <a:bodyPr wrap="square" rtlCol="0">
            <a:spAutoFit/>
          </a:bodyPr>
          <a:lstStyle/>
          <a:p>
            <a:r>
              <a:rPr lang="en-AU" sz="1000" dirty="0">
                <a:solidFill>
                  <a:schemeClr val="bg1"/>
                </a:solidFill>
              </a:rPr>
              <a:t>A clear description </a:t>
            </a:r>
          </a:p>
          <a:p>
            <a:r>
              <a:rPr lang="en-AU" sz="1000" dirty="0">
                <a:solidFill>
                  <a:schemeClr val="bg1"/>
                </a:solidFill>
              </a:rPr>
              <a:t>of all data sources used</a:t>
            </a:r>
          </a:p>
        </p:txBody>
      </p:sp>
      <p:sp>
        <p:nvSpPr>
          <p:cNvPr id="10" name="Arrow: Chevron 9">
            <a:extLst>
              <a:ext uri="{FF2B5EF4-FFF2-40B4-BE49-F238E27FC236}">
                <a16:creationId xmlns:a16="http://schemas.microsoft.com/office/drawing/2014/main" id="{28FB6A44-5F76-4A81-95AC-35022F110C73}"/>
              </a:ext>
            </a:extLst>
          </p:cNvPr>
          <p:cNvSpPr/>
          <p:nvPr/>
        </p:nvSpPr>
        <p:spPr>
          <a:xfrm>
            <a:off x="4554778" y="3870960"/>
            <a:ext cx="1877579" cy="789211"/>
          </a:xfrm>
          <a:prstGeom prst="chevron">
            <a:avLst/>
          </a:prstGeom>
          <a:solidFill>
            <a:srgbClr val="002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bg1"/>
                </a:solidFill>
              </a:rPr>
              <a:t>Documentation of any cleaning or manipulation of data</a:t>
            </a:r>
          </a:p>
        </p:txBody>
      </p:sp>
      <p:sp>
        <p:nvSpPr>
          <p:cNvPr id="11" name="Arrow: Chevron 10">
            <a:extLst>
              <a:ext uri="{FF2B5EF4-FFF2-40B4-BE49-F238E27FC236}">
                <a16:creationId xmlns:a16="http://schemas.microsoft.com/office/drawing/2014/main" id="{4BA306D4-0BBC-4019-8D3A-64C1694FAAC3}"/>
              </a:ext>
            </a:extLst>
          </p:cNvPr>
          <p:cNvSpPr/>
          <p:nvPr/>
        </p:nvSpPr>
        <p:spPr>
          <a:xfrm>
            <a:off x="6210767" y="3870960"/>
            <a:ext cx="1877579" cy="809195"/>
          </a:xfrm>
          <a:prstGeom prst="chevron">
            <a:avLst/>
          </a:prstGeom>
          <a:solidFill>
            <a:srgbClr val="376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TextBox 11">
            <a:extLst>
              <a:ext uri="{FF2B5EF4-FFF2-40B4-BE49-F238E27FC236}">
                <a16:creationId xmlns:a16="http://schemas.microsoft.com/office/drawing/2014/main" id="{E3529D31-0B05-4515-B33D-E844D8F7A9AF}"/>
              </a:ext>
            </a:extLst>
          </p:cNvPr>
          <p:cNvSpPr txBox="1"/>
          <p:nvPr/>
        </p:nvSpPr>
        <p:spPr>
          <a:xfrm>
            <a:off x="6736853" y="4067479"/>
            <a:ext cx="1110996" cy="400110"/>
          </a:xfrm>
          <a:prstGeom prst="rect">
            <a:avLst/>
          </a:prstGeom>
          <a:noFill/>
        </p:spPr>
        <p:txBody>
          <a:bodyPr wrap="square" rtlCol="0">
            <a:spAutoFit/>
          </a:bodyPr>
          <a:lstStyle/>
          <a:p>
            <a:r>
              <a:rPr lang="en-AU" sz="1000" dirty="0">
                <a:solidFill>
                  <a:schemeClr val="bg1"/>
                </a:solidFill>
              </a:rPr>
              <a:t>A summary of the analysis</a:t>
            </a:r>
          </a:p>
        </p:txBody>
      </p:sp>
      <p:sp>
        <p:nvSpPr>
          <p:cNvPr id="13" name="Arrow: Chevron 12">
            <a:extLst>
              <a:ext uri="{FF2B5EF4-FFF2-40B4-BE49-F238E27FC236}">
                <a16:creationId xmlns:a16="http://schemas.microsoft.com/office/drawing/2014/main" id="{D18F69C4-EFAB-4B63-8062-6B8C2A7D7811}"/>
              </a:ext>
            </a:extLst>
          </p:cNvPr>
          <p:cNvSpPr/>
          <p:nvPr/>
        </p:nvSpPr>
        <p:spPr>
          <a:xfrm>
            <a:off x="7866756" y="3870960"/>
            <a:ext cx="1878319" cy="809195"/>
          </a:xfrm>
          <a:prstGeom prst="chevron">
            <a:avLst/>
          </a:prstGeom>
          <a:solidFill>
            <a:srgbClr val="002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bg1"/>
                </a:solidFill>
              </a:rPr>
              <a:t>Supporting visualizations of key findings</a:t>
            </a:r>
          </a:p>
        </p:txBody>
      </p:sp>
      <p:sp>
        <p:nvSpPr>
          <p:cNvPr id="14" name="Arrow: Chevron 13">
            <a:extLst>
              <a:ext uri="{FF2B5EF4-FFF2-40B4-BE49-F238E27FC236}">
                <a16:creationId xmlns:a16="http://schemas.microsoft.com/office/drawing/2014/main" id="{4A9A0E19-E59B-4C51-9907-CED9B1BA6AD5}"/>
              </a:ext>
            </a:extLst>
          </p:cNvPr>
          <p:cNvSpPr/>
          <p:nvPr/>
        </p:nvSpPr>
        <p:spPr>
          <a:xfrm>
            <a:off x="9523487" y="3877056"/>
            <a:ext cx="1878319" cy="799845"/>
          </a:xfrm>
          <a:prstGeom prst="chevron">
            <a:avLst/>
          </a:prstGeom>
          <a:solidFill>
            <a:srgbClr val="376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TextBox 14">
            <a:extLst>
              <a:ext uri="{FF2B5EF4-FFF2-40B4-BE49-F238E27FC236}">
                <a16:creationId xmlns:a16="http://schemas.microsoft.com/office/drawing/2014/main" id="{D9949C62-08BD-4467-8DBB-B31CA2CB6C3F}"/>
              </a:ext>
            </a:extLst>
          </p:cNvPr>
          <p:cNvSpPr txBox="1"/>
          <p:nvPr/>
        </p:nvSpPr>
        <p:spPr>
          <a:xfrm>
            <a:off x="9954779" y="3915709"/>
            <a:ext cx="1235374" cy="707886"/>
          </a:xfrm>
          <a:prstGeom prst="rect">
            <a:avLst/>
          </a:prstGeom>
          <a:noFill/>
        </p:spPr>
        <p:txBody>
          <a:bodyPr wrap="square" rtlCol="0">
            <a:spAutoFit/>
          </a:bodyPr>
          <a:lstStyle/>
          <a:p>
            <a:r>
              <a:rPr lang="en-AU" sz="1000" dirty="0">
                <a:solidFill>
                  <a:schemeClr val="bg1"/>
                </a:solidFill>
              </a:rPr>
              <a:t>Top 3 recommendations based on the analysis</a:t>
            </a:r>
          </a:p>
        </p:txBody>
      </p:sp>
    </p:spTree>
    <p:extLst>
      <p:ext uri="{BB962C8B-B14F-4D97-AF65-F5344CB8AC3E}">
        <p14:creationId xmlns:p14="http://schemas.microsoft.com/office/powerpoint/2010/main" val="96094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514350" y="552450"/>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2. Key Objectives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(2 of 2)</a:t>
            </a:r>
          </a:p>
        </p:txBody>
      </p:sp>
      <p:sp>
        <p:nvSpPr>
          <p:cNvPr id="3" name="TextBox 2">
            <a:extLst>
              <a:ext uri="{FF2B5EF4-FFF2-40B4-BE49-F238E27FC236}">
                <a16:creationId xmlns:a16="http://schemas.microsoft.com/office/drawing/2014/main" id="{2A1F5169-00AC-424F-92D1-640448748D28}"/>
              </a:ext>
            </a:extLst>
          </p:cNvPr>
          <p:cNvSpPr txBox="1"/>
          <p:nvPr/>
        </p:nvSpPr>
        <p:spPr>
          <a:xfrm>
            <a:off x="514350" y="816139"/>
            <a:ext cx="10887075" cy="338554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AutoNum type="arabicPeriod" startAt="2"/>
              <a:tabLst/>
              <a:defRPr/>
            </a:pPr>
            <a:r>
              <a:rPr kumimoji="0" lang="en-US" sz="1400" b="0" i="0" u="none" strike="noStrike" kern="1200" cap="none" spc="0" normalizeH="0" baseline="0" noProof="0" dirty="0">
                <a:ln>
                  <a:noFill/>
                </a:ln>
                <a:solidFill>
                  <a:srgbClr val="376EE2"/>
                </a:solidFill>
                <a:effectLst/>
                <a:uLnTx/>
                <a:uFillTx/>
                <a:latin typeface="Cambria" panose="02040503050406030204" pitchFamily="18" charset="0"/>
                <a:ea typeface="Cambria" panose="02040503050406030204" pitchFamily="18" charset="0"/>
                <a:cs typeface="Times New Roman" panose="02020603050405020304" pitchFamily="18" charset="0"/>
              </a:rPr>
              <a:t>Consider Key Stakeholders</a:t>
            </a:r>
            <a:endParaRPr lang="en-US" sz="1400" dirty="0">
              <a:solidFill>
                <a:srgbClr val="376EE2"/>
              </a:solidFill>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 - A bike share program that features more than 5,800 bicycles and 600 docking stations. Cyclistic sets itself apart by also offering reclining bikes, hand tricycles, and cargo bikes, making bike-share more inclusive to people with disabilities and riders who can’t use a standard two-wheeled bike. The majority of riders opt for traditional bikes; about 8% of riders use the assistive options. Cyclistic users are more likely to ride for leisure, but about 30% use them to commute to work each day.</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Lily Moreno - Director of Marketing and my manager</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 Marketing Analytics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eam - A team of data analysts who are responsible for collecting, analyzing, and reporting data that helps guide marketing strategy</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 Executive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eam – they will decide whether to approve the recommended marketing program</a:t>
            </a:r>
            <a:endParaRPr lang="en-US" sz="1400" dirty="0">
              <a:solidFill>
                <a:srgbClr val="002F6C"/>
              </a:solidFill>
              <a:latin typeface="Cambria" panose="02040503050406030204" pitchFamily="18" charset="0"/>
              <a:ea typeface="Cambria" panose="02040503050406030204" pitchFamily="18"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2B2E7789-3B4E-4E39-BFF2-E69E1608F14C}"/>
              </a:ext>
            </a:extLst>
          </p:cNvPr>
          <p:cNvSpPr>
            <a:spLocks noGrp="1"/>
          </p:cNvSpPr>
          <p:nvPr>
            <p:ph type="ftr" sz="quarter" idx="10"/>
          </p:nvPr>
        </p:nvSpPr>
        <p:spPr>
          <a:xfrm>
            <a:off x="673575" y="6494810"/>
            <a:ext cx="4114800" cy="108773"/>
          </a:xfrm>
        </p:spPr>
        <p:txBody>
          <a:bodyPr/>
          <a:lstStyle/>
          <a:p>
            <a:r>
              <a:rPr lang="en-AU">
                <a:solidFill>
                  <a:srgbClr val="002F6C"/>
                </a:solidFill>
              </a:rPr>
              <a:t>Capstone Project | Google Data Analytics Certificate</a:t>
            </a:r>
          </a:p>
        </p:txBody>
      </p:sp>
      <p:sp>
        <p:nvSpPr>
          <p:cNvPr id="8" name="Slide Number Placeholder 7">
            <a:extLst>
              <a:ext uri="{FF2B5EF4-FFF2-40B4-BE49-F238E27FC236}">
                <a16:creationId xmlns:a16="http://schemas.microsoft.com/office/drawing/2014/main" id="{D7E7736B-9C45-41D8-B1C2-9B89410A743B}"/>
              </a:ext>
            </a:extLst>
          </p:cNvPr>
          <p:cNvSpPr>
            <a:spLocks noGrp="1"/>
          </p:cNvSpPr>
          <p:nvPr>
            <p:ph type="sldNum" sz="quarter" idx="11"/>
          </p:nvPr>
        </p:nvSpPr>
        <p:spPr>
          <a:xfrm>
            <a:off x="216002" y="6495583"/>
            <a:ext cx="431703" cy="108000"/>
          </a:xfrm>
        </p:spPr>
        <p:txBody>
          <a:bodyPr/>
          <a:lstStyle/>
          <a:p>
            <a:fld id="{ED57A9F2-1F1C-4791-A7E4-B529CAB7D4BD}" type="slidenum">
              <a:rPr lang="en-AU" smtClean="0">
                <a:solidFill>
                  <a:srgbClr val="002F6C"/>
                </a:solidFill>
              </a:rPr>
              <a:pPr/>
              <a:t>5</a:t>
            </a:fld>
            <a:endParaRPr lang="en-AU">
              <a:solidFill>
                <a:srgbClr val="002F6C"/>
              </a:solidFill>
            </a:endParaRPr>
          </a:p>
        </p:txBody>
      </p:sp>
      <p:cxnSp>
        <p:nvCxnSpPr>
          <p:cNvPr id="9" name="Straight Connector 8">
            <a:extLst>
              <a:ext uri="{FF2B5EF4-FFF2-40B4-BE49-F238E27FC236}">
                <a16:creationId xmlns:a16="http://schemas.microsoft.com/office/drawing/2014/main" id="{E932FEBD-F776-4960-8218-C744A58BBCA0}"/>
              </a:ext>
            </a:extLst>
          </p:cNvPr>
          <p:cNvCxnSpPr/>
          <p:nvPr/>
        </p:nvCxnSpPr>
        <p:spPr>
          <a:xfrm>
            <a:off x="647705" y="4078224"/>
            <a:ext cx="9959335" cy="0"/>
          </a:xfrm>
          <a:prstGeom prst="line">
            <a:avLst/>
          </a:prstGeom>
          <a:ln>
            <a:solidFill>
              <a:srgbClr val="002F6C"/>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9889B3B9-EAF3-4A0A-A2EC-7F7DBDFB2C7F}"/>
              </a:ext>
            </a:extLst>
          </p:cNvPr>
          <p:cNvSpPr txBox="1"/>
          <p:nvPr/>
        </p:nvSpPr>
        <p:spPr>
          <a:xfrm>
            <a:off x="514350" y="4253688"/>
            <a:ext cx="10600977" cy="2046714"/>
          </a:xfrm>
          <a:prstGeom prst="rect">
            <a:avLst/>
          </a:prstGeom>
          <a:noFill/>
        </p:spPr>
        <p:txBody>
          <a:bodyPr wrap="square" rtlCol="0">
            <a:spAutoFit/>
          </a:bodyPr>
          <a:lstStyle/>
          <a:p>
            <a:pPr>
              <a:spcBef>
                <a:spcPts val="900"/>
              </a:spcBef>
              <a:spcAft>
                <a:spcPts val="900"/>
              </a:spcAft>
            </a:pPr>
            <a:r>
              <a:rPr lang="en-US" sz="1400" dirty="0">
                <a:solidFill>
                  <a:srgbClr val="376EE2"/>
                </a:solidFill>
                <a:latin typeface="Cambria" panose="02040503050406030204" pitchFamily="18" charset="0"/>
                <a:ea typeface="Cambria" panose="02040503050406030204" pitchFamily="18" charset="0"/>
              </a:rPr>
              <a:t>Hypothesis</a:t>
            </a:r>
          </a:p>
          <a:p>
            <a:pPr marL="285750" indent="-285750" algn="l">
              <a:buFont typeface="Arial" panose="020B0604020202020204" pitchFamily="34" charset="0"/>
              <a:buChar char="•"/>
            </a:pPr>
            <a:r>
              <a:rPr lang="en-GB" sz="1400" b="0" i="0" dirty="0">
                <a:solidFill>
                  <a:srgbClr val="002F6C"/>
                </a:solidFill>
                <a:effectLst/>
                <a:latin typeface="Cambria" panose="02040503050406030204" pitchFamily="18" charset="0"/>
                <a:ea typeface="Cambria" panose="02040503050406030204" pitchFamily="18" charset="0"/>
              </a:rPr>
              <a:t>Mean trip duration will be longer for casual riders than for members. Members are likely to use the bike for commuting to work, whereas casual</a:t>
            </a:r>
            <a:r>
              <a:rPr lang="en-GB" sz="1400" dirty="0">
                <a:solidFill>
                  <a:srgbClr val="002F6C"/>
                </a:solidFill>
                <a:latin typeface="Cambria" panose="02040503050406030204" pitchFamily="18" charset="0"/>
                <a:ea typeface="Cambria" panose="02040503050406030204" pitchFamily="18" charset="0"/>
              </a:rPr>
              <a:t> </a:t>
            </a:r>
            <a:r>
              <a:rPr lang="en-GB" sz="1400" b="0" i="0" dirty="0">
                <a:solidFill>
                  <a:srgbClr val="002F6C"/>
                </a:solidFill>
                <a:effectLst/>
                <a:latin typeface="Cambria" panose="02040503050406030204" pitchFamily="18" charset="0"/>
                <a:ea typeface="Cambria" panose="02040503050406030204" pitchFamily="18" charset="0"/>
              </a:rPr>
              <a:t>riders are more likely to cycle for pleasure at a leisurely pace</a:t>
            </a:r>
          </a:p>
          <a:p>
            <a:pPr marL="285750" indent="-285750" algn="l">
              <a:buFont typeface="Arial" panose="020B0604020202020204" pitchFamily="34" charset="0"/>
              <a:buChar char="•"/>
            </a:pPr>
            <a:r>
              <a:rPr lang="en-GB" sz="1400" b="0" i="0" dirty="0">
                <a:solidFill>
                  <a:srgbClr val="002F6C"/>
                </a:solidFill>
                <a:effectLst/>
                <a:latin typeface="Cambria" panose="02040503050406030204" pitchFamily="18" charset="0"/>
                <a:ea typeface="Cambria" panose="02040503050406030204" pitchFamily="18" charset="0"/>
              </a:rPr>
              <a:t>Usage will spike for casual riders over the weekend</a:t>
            </a:r>
          </a:p>
          <a:p>
            <a:pPr marL="285750" indent="-285750" algn="l">
              <a:buFont typeface="Arial" panose="020B0604020202020204" pitchFamily="34" charset="0"/>
              <a:buChar char="•"/>
            </a:pPr>
            <a:r>
              <a:rPr lang="en-GB" sz="1400" b="0" i="0" dirty="0">
                <a:solidFill>
                  <a:srgbClr val="002F6C"/>
                </a:solidFill>
                <a:effectLst/>
                <a:latin typeface="Cambria" panose="02040503050406030204" pitchFamily="18" charset="0"/>
                <a:ea typeface="Cambria" panose="02040503050406030204" pitchFamily="18" charset="0"/>
              </a:rPr>
              <a:t>Usage will increase during the warmer months</a:t>
            </a:r>
          </a:p>
          <a:p>
            <a:pPr marL="285750" indent="-285750" algn="l">
              <a:buFont typeface="Arial" panose="020B0604020202020204" pitchFamily="34" charset="0"/>
              <a:buChar char="•"/>
            </a:pPr>
            <a:r>
              <a:rPr lang="en-GB" sz="1400" b="0" i="0" dirty="0">
                <a:solidFill>
                  <a:srgbClr val="002F6C"/>
                </a:solidFill>
                <a:effectLst/>
                <a:latin typeface="Cambria" panose="02040503050406030204" pitchFamily="18" charset="0"/>
                <a:ea typeface="Cambria" panose="02040503050406030204" pitchFamily="18" charset="0"/>
              </a:rPr>
              <a:t>Start and end stations in the tourist areas will be popular for casual riders as tourists want to see the city by bike</a:t>
            </a: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I would also expect members to cycle more frequently than casual riders however this can not be analyzed due to data-privacy issues prohibiting me from using riders’ personally identifiable information.</a:t>
            </a:r>
            <a:endParaRPr lang="en-AU" sz="1400" dirty="0"/>
          </a:p>
        </p:txBody>
      </p:sp>
    </p:spTree>
    <p:extLst>
      <p:ext uri="{BB962C8B-B14F-4D97-AF65-F5344CB8AC3E}">
        <p14:creationId xmlns:p14="http://schemas.microsoft.com/office/powerpoint/2010/main" val="346001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504825" y="561975"/>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3. Preparing and Processing the Data</a:t>
            </a:r>
          </a:p>
        </p:txBody>
      </p:sp>
      <p:sp>
        <p:nvSpPr>
          <p:cNvPr id="3" name="TextBox 2">
            <a:extLst>
              <a:ext uri="{FF2B5EF4-FFF2-40B4-BE49-F238E27FC236}">
                <a16:creationId xmlns:a16="http://schemas.microsoft.com/office/drawing/2014/main" id="{2A1F5169-00AC-424F-92D1-640448748D28}"/>
              </a:ext>
            </a:extLst>
          </p:cNvPr>
          <p:cNvSpPr txBox="1"/>
          <p:nvPr/>
        </p:nvSpPr>
        <p:spPr>
          <a:xfrm>
            <a:off x="504825" y="1028700"/>
            <a:ext cx="10887075" cy="2700739"/>
          </a:xfrm>
          <a:prstGeom prst="rect">
            <a:avLst/>
          </a:prstGeom>
          <a:noFill/>
        </p:spPr>
        <p:txBody>
          <a:bodyPr wrap="square" rtlCol="0">
            <a:spAutoFit/>
          </a:bodyPr>
          <a:lstStyle/>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 data set is sourced from public data compiled by Motivate International Inc. 12 months of data has been used which is approximately 4 million records. Given the quantity of data, I have decided to use R as the main analytics tool.</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Data has needed to be cleaned due to a number of duplicate records, missing data and invalid data.</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Below is a link to the data: </a:t>
            </a:r>
          </a:p>
          <a:p>
            <a:pPr>
              <a:spcBef>
                <a:spcPts val="900"/>
              </a:spcBef>
              <a:spcAft>
                <a:spcPts val="900"/>
              </a:spcAft>
            </a:pPr>
            <a:r>
              <a:rPr lang="en-US"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http://divvy-tripdata.s3.amazonaws.com/index.html</a:t>
            </a:r>
            <a:endParaRPr lang="en-AU"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02D3008-8397-40F4-A176-EBC320F9F6E4}"/>
              </a:ext>
            </a:extLst>
          </p:cNvPr>
          <p:cNvSpPr>
            <a:spLocks noGrp="1"/>
          </p:cNvSpPr>
          <p:nvPr>
            <p:ph type="ftr" sz="quarter" idx="10"/>
          </p:nvPr>
        </p:nvSpPr>
        <p:spPr/>
        <p:txBody>
          <a:bodyPr/>
          <a:lstStyle/>
          <a:p>
            <a:r>
              <a:rPr lang="en-AU">
                <a:solidFill>
                  <a:srgbClr val="002F6C"/>
                </a:solidFill>
              </a:rPr>
              <a:t>Capstone Project | Google Data Analytics Certificate</a:t>
            </a:r>
          </a:p>
        </p:txBody>
      </p:sp>
      <p:sp>
        <p:nvSpPr>
          <p:cNvPr id="5" name="Slide Number Placeholder 4">
            <a:extLst>
              <a:ext uri="{FF2B5EF4-FFF2-40B4-BE49-F238E27FC236}">
                <a16:creationId xmlns:a16="http://schemas.microsoft.com/office/drawing/2014/main" id="{D2303961-5988-4DD9-A0A7-D8EBCDC875A5}"/>
              </a:ext>
            </a:extLst>
          </p:cNvPr>
          <p:cNvSpPr>
            <a:spLocks noGrp="1"/>
          </p:cNvSpPr>
          <p:nvPr>
            <p:ph type="sldNum" sz="quarter" idx="11"/>
          </p:nvPr>
        </p:nvSpPr>
        <p:spPr>
          <a:xfrm>
            <a:off x="216003" y="6400800"/>
            <a:ext cx="387502" cy="120487"/>
          </a:xfrm>
        </p:spPr>
        <p:txBody>
          <a:bodyPr/>
          <a:lstStyle/>
          <a:p>
            <a:fld id="{ED57A9F2-1F1C-4791-A7E4-B529CAB7D4BD}" type="slidenum">
              <a:rPr lang="en-AU" smtClean="0">
                <a:solidFill>
                  <a:srgbClr val="002F6C"/>
                </a:solidFill>
              </a:rPr>
              <a:pPr/>
              <a:t>6</a:t>
            </a:fld>
            <a:endParaRPr lang="en-AU" dirty="0">
              <a:solidFill>
                <a:srgbClr val="002F6C"/>
              </a:solidFill>
            </a:endParaRPr>
          </a:p>
        </p:txBody>
      </p:sp>
    </p:spTree>
    <p:extLst>
      <p:ext uri="{BB962C8B-B14F-4D97-AF65-F5344CB8AC3E}">
        <p14:creationId xmlns:p14="http://schemas.microsoft.com/office/powerpoint/2010/main" val="2539033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26165" y="565642"/>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a:t>
            </a:r>
            <a:r>
              <a:rPr lang="en-AU" dirty="0">
                <a:solidFill>
                  <a:srgbClr val="002F6C"/>
                </a:solidFill>
                <a:latin typeface="Cambria" panose="02040503050406030204" pitchFamily="18" charset="0"/>
                <a:ea typeface="Cambria" panose="02040503050406030204" pitchFamily="18" charset="0"/>
              </a:rPr>
              <a:t> and Visualizing the Data </a:t>
            </a:r>
            <a:r>
              <a:rPr lang="en-AU" sz="1100" dirty="0">
                <a:solidFill>
                  <a:srgbClr val="002F6C"/>
                </a:solidFill>
                <a:latin typeface="Cambria" panose="02040503050406030204" pitchFamily="18" charset="0"/>
                <a:ea typeface="Cambria" panose="02040503050406030204" pitchFamily="18" charset="0"/>
              </a:rPr>
              <a:t>(1 of 6)</a:t>
            </a:r>
            <a:endPar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endParaRPr>
          </a:p>
        </p:txBody>
      </p:sp>
      <p:pic>
        <p:nvPicPr>
          <p:cNvPr id="5" name="Picture">
            <a:extLst>
              <a:ext uri="{FF2B5EF4-FFF2-40B4-BE49-F238E27FC236}">
                <a16:creationId xmlns:a16="http://schemas.microsoft.com/office/drawing/2014/main" id="{CFF5CE13-9013-42C5-B147-5F97E06EEAFD}"/>
              </a:ext>
            </a:extLst>
          </p:cNvPr>
          <p:cNvPicPr/>
          <p:nvPr/>
        </p:nvPicPr>
        <p:blipFill>
          <a:blip r:embed="rId3"/>
          <a:stretch>
            <a:fillRect/>
          </a:stretch>
        </p:blipFill>
        <p:spPr bwMode="auto">
          <a:xfrm>
            <a:off x="6428232" y="1453896"/>
            <a:ext cx="4462853" cy="3748328"/>
          </a:xfrm>
          <a:prstGeom prst="rect">
            <a:avLst/>
          </a:prstGeom>
          <a:noFill/>
          <a:ln w="9525">
            <a:noFill/>
            <a:headEnd/>
            <a:tailEnd/>
          </a:ln>
        </p:spPr>
      </p:pic>
      <p:sp>
        <p:nvSpPr>
          <p:cNvPr id="4" name="Footer Placeholder 3">
            <a:extLst>
              <a:ext uri="{FF2B5EF4-FFF2-40B4-BE49-F238E27FC236}">
                <a16:creationId xmlns:a16="http://schemas.microsoft.com/office/drawing/2014/main" id="{F568830A-3FD5-489B-83E3-010719802FA3}"/>
              </a:ext>
            </a:extLst>
          </p:cNvPr>
          <p:cNvSpPr>
            <a:spLocks noGrp="1"/>
          </p:cNvSpPr>
          <p:nvPr>
            <p:ph type="ftr" sz="quarter" idx="10"/>
          </p:nvPr>
        </p:nvSpPr>
        <p:spPr/>
        <p:txBody>
          <a:bodyPr/>
          <a:lstStyle/>
          <a:p>
            <a:r>
              <a:rPr lang="en-AU">
                <a:solidFill>
                  <a:srgbClr val="002F6C"/>
                </a:solidFill>
                <a:latin typeface="Cambria" panose="02040503050406030204" pitchFamily="18" charset="0"/>
                <a:ea typeface="Cambria" panose="02040503050406030204" pitchFamily="18" charset="0"/>
              </a:rPr>
              <a:t>Capstone Project | Google Data Analytics Certificate</a:t>
            </a:r>
          </a:p>
        </p:txBody>
      </p:sp>
      <p:sp>
        <p:nvSpPr>
          <p:cNvPr id="8" name="Slide Number Placeholder 7">
            <a:extLst>
              <a:ext uri="{FF2B5EF4-FFF2-40B4-BE49-F238E27FC236}">
                <a16:creationId xmlns:a16="http://schemas.microsoft.com/office/drawing/2014/main" id="{AB0D9EFA-9C67-4933-939A-517C90944B38}"/>
              </a:ext>
            </a:extLst>
          </p:cNvPr>
          <p:cNvSpPr>
            <a:spLocks noGrp="1"/>
          </p:cNvSpPr>
          <p:nvPr>
            <p:ph type="sldNum" sz="quarter" idx="11"/>
          </p:nvPr>
        </p:nvSpPr>
        <p:spPr/>
        <p:txBody>
          <a:bodyPr/>
          <a:lstStyle/>
          <a:p>
            <a:fld id="{ED57A9F2-1F1C-4791-A7E4-B529CAB7D4BD}" type="slidenum">
              <a:rPr lang="en-AU" smtClean="0">
                <a:solidFill>
                  <a:srgbClr val="002F6C"/>
                </a:solidFill>
              </a:rPr>
              <a:pPr/>
              <a:t>7</a:t>
            </a:fld>
            <a:endParaRPr lang="en-AU">
              <a:solidFill>
                <a:srgbClr val="002F6C"/>
              </a:solidFill>
            </a:endParaRPr>
          </a:p>
        </p:txBody>
      </p:sp>
      <p:sp>
        <p:nvSpPr>
          <p:cNvPr id="10" name="TextBox 9">
            <a:extLst>
              <a:ext uri="{FF2B5EF4-FFF2-40B4-BE49-F238E27FC236}">
                <a16:creationId xmlns:a16="http://schemas.microsoft.com/office/drawing/2014/main" id="{6540C2D4-770B-4AA0-AF2D-27D11B2FE323}"/>
              </a:ext>
            </a:extLst>
          </p:cNvPr>
          <p:cNvSpPr txBox="1"/>
          <p:nvPr/>
        </p:nvSpPr>
        <p:spPr>
          <a:xfrm>
            <a:off x="826165" y="2205113"/>
            <a:ext cx="4114800" cy="1297791"/>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1000"/>
              </a:spcAft>
              <a:buClrTx/>
              <a:buSzTx/>
              <a:tabLst/>
              <a:defRPr/>
            </a:pPr>
            <a:r>
              <a:rPr lang="en-US" sz="1400" dirty="0">
                <a:solidFill>
                  <a:srgbClr val="002F6C"/>
                </a:solidFill>
                <a:latin typeface="Cambria" panose="02040503050406030204" pitchFamily="18" charset="0"/>
                <a:ea typeface="Cambria" panose="02040503050406030204" pitchFamily="18" charset="0"/>
              </a:rPr>
              <a:t>Mean trip length is significantly higher for casual riders (35 mins) than for members (14 mins). </a:t>
            </a:r>
          </a:p>
          <a:p>
            <a:pPr marR="0" lvl="0" algn="just" defTabSz="914400" rtl="0" eaLnBrk="1" fontAlgn="auto" latinLnBrk="0" hangingPunct="1">
              <a:lnSpc>
                <a:spcPct val="100000"/>
              </a:lnSpc>
              <a:spcBef>
                <a:spcPts val="0"/>
              </a:spcBef>
              <a:spcAft>
                <a:spcPts val="1000"/>
              </a:spcAft>
              <a:buClrTx/>
              <a:buSzTx/>
              <a:tabLst/>
              <a:defRPr/>
            </a:pPr>
            <a:r>
              <a:rPr lang="en-US" sz="1400" dirty="0">
                <a:solidFill>
                  <a:srgbClr val="002F6C"/>
                </a:solidFill>
                <a:latin typeface="Cambria" panose="02040503050406030204" pitchFamily="18" charset="0"/>
                <a:ea typeface="Cambria" panose="02040503050406030204" pitchFamily="18" charset="0"/>
              </a:rPr>
              <a:t>This is likely to be due to casual riders cycling at a leisurely pace, versus members who may be commuting to work.</a:t>
            </a:r>
          </a:p>
        </p:txBody>
      </p:sp>
    </p:spTree>
    <p:extLst>
      <p:ext uri="{BB962C8B-B14F-4D97-AF65-F5344CB8AC3E}">
        <p14:creationId xmlns:p14="http://schemas.microsoft.com/office/powerpoint/2010/main" val="386914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35809" y="591236"/>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lang="en-AU" sz="1100" dirty="0">
                <a:solidFill>
                  <a:srgbClr val="002F6C"/>
                </a:solidFill>
                <a:latin typeface="Cambria" panose="02040503050406030204" pitchFamily="18" charset="0"/>
                <a:ea typeface="Cambria" panose="02040503050406030204" pitchFamily="18" charset="0"/>
              </a:rPr>
              <a:t>(2 of 6)</a:t>
            </a:r>
            <a:endPar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endParaRPr>
          </a:p>
        </p:txBody>
      </p:sp>
      <p:pic>
        <p:nvPicPr>
          <p:cNvPr id="8" name="Picture">
            <a:extLst>
              <a:ext uri="{FF2B5EF4-FFF2-40B4-BE49-F238E27FC236}">
                <a16:creationId xmlns:a16="http://schemas.microsoft.com/office/drawing/2014/main" id="{326337C6-F701-4094-9C4F-C11366290C33}"/>
              </a:ext>
            </a:extLst>
          </p:cNvPr>
          <p:cNvPicPr/>
          <p:nvPr/>
        </p:nvPicPr>
        <p:blipFill rotWithShape="1">
          <a:blip r:embed="rId3"/>
          <a:srcRect t="11250" r="2439"/>
          <a:stretch/>
        </p:blipFill>
        <p:spPr bwMode="auto">
          <a:xfrm>
            <a:off x="2078181" y="1843303"/>
            <a:ext cx="3694546" cy="2654631"/>
          </a:xfrm>
          <a:prstGeom prst="rect">
            <a:avLst/>
          </a:prstGeom>
          <a:noFill/>
          <a:ln w="9525">
            <a:noFill/>
            <a:headEnd/>
            <a:tailEnd/>
          </a:ln>
        </p:spPr>
      </p:pic>
      <p:pic>
        <p:nvPicPr>
          <p:cNvPr id="9" name="Picture">
            <a:extLst>
              <a:ext uri="{FF2B5EF4-FFF2-40B4-BE49-F238E27FC236}">
                <a16:creationId xmlns:a16="http://schemas.microsoft.com/office/drawing/2014/main" id="{E8D53D98-E90C-44B5-96AF-411697D0983F}"/>
              </a:ext>
            </a:extLst>
          </p:cNvPr>
          <p:cNvPicPr/>
          <p:nvPr/>
        </p:nvPicPr>
        <p:blipFill rotWithShape="1">
          <a:blip r:embed="rId4"/>
          <a:srcRect t="10999" r="947"/>
          <a:stretch/>
        </p:blipFill>
        <p:spPr bwMode="auto">
          <a:xfrm>
            <a:off x="6622473" y="1870745"/>
            <a:ext cx="3922488" cy="2634690"/>
          </a:xfrm>
          <a:prstGeom prst="rect">
            <a:avLst/>
          </a:prstGeom>
          <a:noFill/>
          <a:ln w="9525">
            <a:noFill/>
            <a:headEnd/>
            <a:tailEnd/>
          </a:ln>
        </p:spPr>
      </p:pic>
      <p:sp>
        <p:nvSpPr>
          <p:cNvPr id="3" name="Footer Placeholder 2">
            <a:extLst>
              <a:ext uri="{FF2B5EF4-FFF2-40B4-BE49-F238E27FC236}">
                <a16:creationId xmlns:a16="http://schemas.microsoft.com/office/drawing/2014/main" id="{FA00DB37-723B-44E1-AD65-FE0147520ECE}"/>
              </a:ext>
            </a:extLst>
          </p:cNvPr>
          <p:cNvSpPr>
            <a:spLocks noGrp="1"/>
          </p:cNvSpPr>
          <p:nvPr>
            <p:ph type="ftr" sz="quarter" idx="10"/>
          </p:nvPr>
        </p:nvSpPr>
        <p:spPr/>
        <p:txBody>
          <a:bodyPr/>
          <a:lstStyle/>
          <a:p>
            <a:r>
              <a:rPr lang="en-AU">
                <a:solidFill>
                  <a:srgbClr val="002F6C"/>
                </a:solidFill>
                <a:latin typeface="Cambria" panose="02040503050406030204" pitchFamily="18" charset="0"/>
                <a:ea typeface="Cambria" panose="02040503050406030204" pitchFamily="18" charset="0"/>
              </a:rPr>
              <a:t>Capstone Project | Google Data Analytics Certificate</a:t>
            </a:r>
          </a:p>
        </p:txBody>
      </p:sp>
      <p:sp>
        <p:nvSpPr>
          <p:cNvPr id="4" name="Slide Number Placeholder 3">
            <a:extLst>
              <a:ext uri="{FF2B5EF4-FFF2-40B4-BE49-F238E27FC236}">
                <a16:creationId xmlns:a16="http://schemas.microsoft.com/office/drawing/2014/main" id="{44C7CE29-1A0A-4534-8A87-DBA14FEFD015}"/>
              </a:ext>
            </a:extLst>
          </p:cNvPr>
          <p:cNvSpPr>
            <a:spLocks noGrp="1"/>
          </p:cNvSpPr>
          <p:nvPr>
            <p:ph type="sldNum" sz="quarter" idx="11"/>
          </p:nvPr>
        </p:nvSpPr>
        <p:spPr/>
        <p:txBody>
          <a:bodyPr/>
          <a:lstStyle/>
          <a:p>
            <a:fld id="{ED57A9F2-1F1C-4791-A7E4-B529CAB7D4BD}" type="slidenum">
              <a:rPr lang="en-AU" smtClean="0">
                <a:solidFill>
                  <a:srgbClr val="002F6C"/>
                </a:solidFill>
              </a:rPr>
              <a:pPr/>
              <a:t>8</a:t>
            </a:fld>
            <a:endParaRPr lang="en-AU">
              <a:solidFill>
                <a:srgbClr val="002F6C"/>
              </a:solidFill>
            </a:endParaRPr>
          </a:p>
        </p:txBody>
      </p:sp>
      <p:sp>
        <p:nvSpPr>
          <p:cNvPr id="10" name="TextBox 9">
            <a:extLst>
              <a:ext uri="{FF2B5EF4-FFF2-40B4-BE49-F238E27FC236}">
                <a16:creationId xmlns:a16="http://schemas.microsoft.com/office/drawing/2014/main" id="{FC1625CE-F8A2-46E5-A2C4-993A2281B5F0}"/>
              </a:ext>
            </a:extLst>
          </p:cNvPr>
          <p:cNvSpPr txBox="1"/>
          <p:nvPr/>
        </p:nvSpPr>
        <p:spPr>
          <a:xfrm>
            <a:off x="2216726" y="1420560"/>
            <a:ext cx="3417456" cy="338554"/>
          </a:xfrm>
          <a:prstGeom prst="rect">
            <a:avLst/>
          </a:prstGeom>
          <a:solidFill>
            <a:schemeClr val="bg1"/>
          </a:solidFill>
        </p:spPr>
        <p:txBody>
          <a:bodyPr wrap="square" rtlCol="0">
            <a:spAutoFit/>
          </a:bodyPr>
          <a:lstStyle/>
          <a:p>
            <a:r>
              <a:rPr lang="en-AU" sz="1600" dirty="0">
                <a:solidFill>
                  <a:srgbClr val="002F6C"/>
                </a:solidFill>
                <a:latin typeface="Cambria" panose="02040503050406030204" pitchFamily="18" charset="0"/>
                <a:ea typeface="Cambria" panose="02040503050406030204" pitchFamily="18" charset="0"/>
              </a:rPr>
              <a:t>Usage by bike type for casual riders</a:t>
            </a:r>
          </a:p>
        </p:txBody>
      </p:sp>
      <p:sp>
        <p:nvSpPr>
          <p:cNvPr id="11" name="TextBox 10">
            <a:extLst>
              <a:ext uri="{FF2B5EF4-FFF2-40B4-BE49-F238E27FC236}">
                <a16:creationId xmlns:a16="http://schemas.microsoft.com/office/drawing/2014/main" id="{582B975C-A937-4B43-8E91-F0C2C06B639C}"/>
              </a:ext>
            </a:extLst>
          </p:cNvPr>
          <p:cNvSpPr txBox="1"/>
          <p:nvPr/>
        </p:nvSpPr>
        <p:spPr>
          <a:xfrm>
            <a:off x="6813151" y="1417877"/>
            <a:ext cx="3417456" cy="338554"/>
          </a:xfrm>
          <a:prstGeom prst="rect">
            <a:avLst/>
          </a:prstGeom>
          <a:solidFill>
            <a:schemeClr val="bg1"/>
          </a:solidFill>
        </p:spPr>
        <p:txBody>
          <a:bodyPr wrap="square" rtlCol="0">
            <a:spAutoFit/>
          </a:bodyPr>
          <a:lstStyle/>
          <a:p>
            <a:r>
              <a:rPr lang="en-AU" sz="1600" dirty="0">
                <a:solidFill>
                  <a:srgbClr val="002F6C"/>
                </a:solidFill>
                <a:latin typeface="Cambria" panose="02040503050406030204" pitchFamily="18" charset="0"/>
                <a:ea typeface="Cambria" panose="02040503050406030204" pitchFamily="18" charset="0"/>
              </a:rPr>
              <a:t>Usage by bike type for members</a:t>
            </a:r>
          </a:p>
        </p:txBody>
      </p:sp>
      <p:sp>
        <p:nvSpPr>
          <p:cNvPr id="14" name="TextBox 13">
            <a:extLst>
              <a:ext uri="{FF2B5EF4-FFF2-40B4-BE49-F238E27FC236}">
                <a16:creationId xmlns:a16="http://schemas.microsoft.com/office/drawing/2014/main" id="{379135BE-C925-45CF-8F21-A88956B04F1D}"/>
              </a:ext>
            </a:extLst>
          </p:cNvPr>
          <p:cNvSpPr txBox="1"/>
          <p:nvPr/>
        </p:nvSpPr>
        <p:spPr>
          <a:xfrm>
            <a:off x="811626" y="4842854"/>
            <a:ext cx="11399228"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Bike type usage is the same for casual riders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and members with respect to ranking. That is, 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he most popular </a:t>
            </a:r>
          </a:p>
          <a:p>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       bike is the Classic, followed by Docked then Electric.</a:t>
            </a:r>
          </a:p>
          <a:p>
            <a:pPr marL="285750" indent="-285750">
              <a:buFont typeface="Arial" panose="020B0604020202020204" pitchFamily="34" charset="0"/>
              <a:buChar char="•"/>
            </a:pPr>
            <a:endPar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By far the most popular bike for casual riders and members is the Classic, with usage rates being double that of the second most popular type, the Electric.  </a:t>
            </a:r>
          </a:p>
          <a:p>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0232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44190" y="590256"/>
            <a:ext cx="50475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(3 of 6 )</a:t>
            </a:r>
          </a:p>
        </p:txBody>
      </p:sp>
      <p:pic>
        <p:nvPicPr>
          <p:cNvPr id="7" name="Picture">
            <a:extLst>
              <a:ext uri="{FF2B5EF4-FFF2-40B4-BE49-F238E27FC236}">
                <a16:creationId xmlns:a16="http://schemas.microsoft.com/office/drawing/2014/main" id="{FDE62A24-8A0E-43D9-8813-F38869AAEF11}"/>
              </a:ext>
            </a:extLst>
          </p:cNvPr>
          <p:cNvPicPr/>
          <p:nvPr/>
        </p:nvPicPr>
        <p:blipFill>
          <a:blip r:embed="rId3"/>
          <a:stretch>
            <a:fillRect/>
          </a:stretch>
        </p:blipFill>
        <p:spPr bwMode="auto">
          <a:xfrm>
            <a:off x="7110137" y="1231359"/>
            <a:ext cx="4619625" cy="3695700"/>
          </a:xfrm>
          <a:prstGeom prst="rect">
            <a:avLst/>
          </a:prstGeom>
          <a:noFill/>
          <a:ln w="9525">
            <a:noFill/>
            <a:headEnd/>
            <a:tailEnd/>
          </a:ln>
        </p:spPr>
      </p:pic>
      <p:sp>
        <p:nvSpPr>
          <p:cNvPr id="4" name="Footer Placeholder 3">
            <a:extLst>
              <a:ext uri="{FF2B5EF4-FFF2-40B4-BE49-F238E27FC236}">
                <a16:creationId xmlns:a16="http://schemas.microsoft.com/office/drawing/2014/main" id="{F568830A-3FD5-489B-83E3-010719802FA3}"/>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2" b="0" i="0" u="none" strike="noStrike" kern="1200" cap="none" spc="0" normalizeH="0" baseline="0" noProof="0">
                <a:ln>
                  <a:noFill/>
                </a:ln>
                <a:solidFill>
                  <a:srgbClr val="002F6C"/>
                </a:solidFill>
                <a:effectLst/>
                <a:uLnTx/>
                <a:uFillTx/>
                <a:latin typeface="Arial" panose="020B0604020202020204"/>
                <a:ea typeface="+mn-ea"/>
                <a:cs typeface="+mn-cs"/>
              </a:rPr>
              <a:t>Capstone Project | Google Data Analytics Certificate</a:t>
            </a:r>
          </a:p>
        </p:txBody>
      </p:sp>
      <p:sp>
        <p:nvSpPr>
          <p:cNvPr id="8" name="Slide Number Placeholder 7">
            <a:extLst>
              <a:ext uri="{FF2B5EF4-FFF2-40B4-BE49-F238E27FC236}">
                <a16:creationId xmlns:a16="http://schemas.microsoft.com/office/drawing/2014/main" id="{AB0D9EFA-9C67-4933-939A-517C90944B3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702" b="1" i="0" u="none" strike="noStrike" kern="1200" cap="none" spc="0" normalizeH="0" baseline="0" noProof="0">
              <a:ln>
                <a:noFill/>
              </a:ln>
              <a:solidFill>
                <a:srgbClr val="002F6C"/>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50F88A9B-1E6C-4578-ABF5-17E8AD3CC8F4}"/>
              </a:ext>
            </a:extLst>
          </p:cNvPr>
          <p:cNvSpPr txBox="1"/>
          <p:nvPr/>
        </p:nvSpPr>
        <p:spPr>
          <a:xfrm>
            <a:off x="844190" y="1414239"/>
            <a:ext cx="4841105" cy="349326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Saturdays and Sundays are the most popular days for trips, this is with casual riders. The least popular days are Tuesday to Thursday, again with casual riders. </a:t>
            </a:r>
          </a:p>
          <a:p>
            <a:pPr marL="285750" marR="0" lvl="0" indent="-285750" algn="just"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The variance between days of the week fluctuates significantly more for casual riders than for members. </a:t>
            </a:r>
          </a:p>
          <a:p>
            <a:pPr marL="285750" marR="0" lvl="0" indent="-285750" algn="just"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The number of rides is higher for members than casual riders for weekdays. This changes in the weekend when more rides are by casual riders than by members.</a:t>
            </a:r>
          </a:p>
          <a:p>
            <a:pPr marL="285750" marR="0" lvl="0" indent="-285750" algn="just"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The </a:t>
            </a:r>
            <a:r>
              <a:rPr kumimoji="0" lang="en-US" sz="1400" b="0" i="0" u="none" strike="noStrike" kern="1200" cap="none" spc="0" normalizeH="0" baseline="0" noProof="0" dirty="0" err="1">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numbe</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r of rides for </a:t>
            </a:r>
            <a:r>
              <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members is relatively consistent, irrespective of the day of the week, with the slight exception for Sunday.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 This is not surprising given we’ve been advised 30% of Cyclistic riders use the bikes to commute to work each day, and frequent riders are more likely to be members. Sunday is a day of rest for many.  </a:t>
            </a:r>
            <a:endPar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6272559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7YJFz0QsNWdGMYIhxUI5j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YJFz0QsNWdGMYIhxUI5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7YJFz0QsNWdGMYIhxUI5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heme/theme1.xml><?xml version="1.0" encoding="utf-8"?>
<a:theme xmlns:a="http://schemas.openxmlformats.org/drawingml/2006/main" name="21_Office Theme">
  <a:themeElements>
    <a:clrScheme name="Westpac Group – Colour Palette">
      <a:dk1>
        <a:srgbClr val="000000"/>
      </a:dk1>
      <a:lt1>
        <a:srgbClr val="FFFFFF"/>
      </a:lt1>
      <a:dk2>
        <a:srgbClr val="D4DE25"/>
      </a:dk2>
      <a:lt2>
        <a:srgbClr val="FF7468"/>
      </a:lt2>
      <a:accent1>
        <a:srgbClr val="DA1710"/>
      </a:accent1>
      <a:accent2>
        <a:srgbClr val="A094FC"/>
      </a:accent2>
      <a:accent3>
        <a:srgbClr val="002F6C"/>
      </a:accent3>
      <a:accent4>
        <a:srgbClr val="78BE20"/>
      </a:accent4>
      <a:accent5>
        <a:srgbClr val="376EE2"/>
      </a:accent5>
      <a:accent6>
        <a:srgbClr val="84DCE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BG-INTERNAL_WG_16x10_PPT.potx" id="{93A7EB8A-03BC-41D5-A931-9A3601F08238}" vid="{91C824BA-610A-40AC-808E-BF9BAA289E90}"/>
    </a:ext>
  </a:extLst>
</a:theme>
</file>

<file path=ppt/theme/theme2.xml><?xml version="1.0" encoding="utf-8"?>
<a:theme xmlns:a="http://schemas.openxmlformats.org/drawingml/2006/main" name="2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BG-INTERNAL_WG_16x10_PPT.potx" id="{93A7EB8A-03BC-41D5-A931-9A3601F08238}" vid="{91C824BA-610A-40AC-808E-BF9BAA289E90}"/>
    </a:ext>
  </a:extLst>
</a:theme>
</file>

<file path=ppt/theme/theme3.xml><?xml version="1.0" encoding="utf-8"?>
<a:theme xmlns:a="http://schemas.openxmlformats.org/drawingml/2006/main" name="3_Office Theme">
  <a:themeElements>
    <a:clrScheme name="Westpac Group – Colour Palette">
      <a:dk1>
        <a:srgbClr val="000000"/>
      </a:dk1>
      <a:lt1>
        <a:srgbClr val="FFFFFF"/>
      </a:lt1>
      <a:dk2>
        <a:srgbClr val="D4DE25"/>
      </a:dk2>
      <a:lt2>
        <a:srgbClr val="FF7468"/>
      </a:lt2>
      <a:accent1>
        <a:srgbClr val="DA1710"/>
      </a:accent1>
      <a:accent2>
        <a:srgbClr val="A094FC"/>
      </a:accent2>
      <a:accent3>
        <a:srgbClr val="002F6C"/>
      </a:accent3>
      <a:accent4>
        <a:srgbClr val="78BE20"/>
      </a:accent4>
      <a:accent5>
        <a:srgbClr val="376EE2"/>
      </a:accent5>
      <a:accent6>
        <a:srgbClr val="84DCE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BG-INTERNAL_WG_16x10_PPT.potx" id="{93A7EB8A-03BC-41D5-A931-9A3601F08238}" vid="{91C824BA-610A-40AC-808E-BF9BAA289E9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1763</Words>
  <Application>Microsoft Office PowerPoint</Application>
  <PresentationFormat>Widescreen</PresentationFormat>
  <Paragraphs>144</Paragraphs>
  <Slides>15</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Arial</vt:lpstr>
      <vt:lpstr>Calibri</vt:lpstr>
      <vt:lpstr>Cambria</vt:lpstr>
      <vt:lpstr>Wingdings</vt:lpstr>
      <vt:lpstr>21_Office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heading</dc:title>
  <dc:creator>Carolyn Chell</dc:creator>
  <cp:lastModifiedBy>Carolyn Chell</cp:lastModifiedBy>
  <cp:revision>2</cp:revision>
  <dcterms:created xsi:type="dcterms:W3CDTF">2021-10-14T01:19:20Z</dcterms:created>
  <dcterms:modified xsi:type="dcterms:W3CDTF">2021-10-20T05:43:20Z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55cfae-cb2a-4680-b088-01ee30167f3b_Enabled">
    <vt:lpwstr>true</vt:lpwstr>
  </property>
  <property fmtid="{D5CDD505-2E9C-101B-9397-08002B2CF9AE}" pid="3" name="MSIP_Label_6555cfae-cb2a-4680-b088-01ee30167f3b_SetDate">
    <vt:lpwstr>2021-10-14T01:19:20Z</vt:lpwstr>
  </property>
  <property fmtid="{D5CDD505-2E9C-101B-9397-08002B2CF9AE}" pid="4" name="MSIP_Label_6555cfae-cb2a-4680-b088-01ee30167f3b_Method">
    <vt:lpwstr>Standard</vt:lpwstr>
  </property>
  <property fmtid="{D5CDD505-2E9C-101B-9397-08002B2CF9AE}" pid="5" name="MSIP_Label_6555cfae-cb2a-4680-b088-01ee30167f3b_Name">
    <vt:lpwstr>General Business</vt:lpwstr>
  </property>
  <property fmtid="{D5CDD505-2E9C-101B-9397-08002B2CF9AE}" pid="6" name="MSIP_Label_6555cfae-cb2a-4680-b088-01ee30167f3b_SiteId">
    <vt:lpwstr>57c64fd4-66ca-49f5-ab38-2e67ef58e724</vt:lpwstr>
  </property>
  <property fmtid="{D5CDD505-2E9C-101B-9397-08002B2CF9AE}" pid="7" name="MSIP_Label_6555cfae-cb2a-4680-b088-01ee30167f3b_ActionId">
    <vt:lpwstr>a313ff7b-19f2-4ab3-978c-72fc16471bcc</vt:lpwstr>
  </property>
  <property fmtid="{D5CDD505-2E9C-101B-9397-08002B2CF9AE}" pid="8" name="MSIP_Label_6555cfae-cb2a-4680-b088-01ee30167f3b_ContentBits">
    <vt:lpwstr>0</vt:lpwstr>
  </property>
</Properties>
</file>